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4" r:id="rId4"/>
    <p:sldId id="258" r:id="rId5"/>
    <p:sldId id="262" r:id="rId6"/>
    <p:sldId id="271" r:id="rId7"/>
    <p:sldId id="270" r:id="rId8"/>
    <p:sldId id="263" r:id="rId9"/>
    <p:sldId id="261" r:id="rId10"/>
    <p:sldId id="264" r:id="rId11"/>
    <p:sldId id="265" r:id="rId12"/>
    <p:sldId id="266" r:id="rId13"/>
    <p:sldId id="269" r:id="rId14"/>
    <p:sldId id="268" r:id="rId15"/>
    <p:sldId id="272" r:id="rId16"/>
    <p:sldId id="273" r:id="rId17"/>
    <p:sldId id="274" r:id="rId18"/>
    <p:sldId id="293" r:id="rId19"/>
    <p:sldId id="275" r:id="rId20"/>
    <p:sldId id="277" r:id="rId21"/>
    <p:sldId id="278" r:id="rId22"/>
    <p:sldId id="281" r:id="rId23"/>
    <p:sldId id="280" r:id="rId24"/>
    <p:sldId id="282" r:id="rId25"/>
    <p:sldId id="285" r:id="rId26"/>
    <p:sldId id="286" r:id="rId27"/>
    <p:sldId id="287" r:id="rId28"/>
    <p:sldId id="289" r:id="rId29"/>
    <p:sldId id="290" r:id="rId30"/>
    <p:sldId id="335" r:id="rId31"/>
    <p:sldId id="291" r:id="rId32"/>
    <p:sldId id="292" r:id="rId33"/>
    <p:sldId id="294" r:id="rId34"/>
    <p:sldId id="295" r:id="rId35"/>
    <p:sldId id="309" r:id="rId36"/>
    <p:sldId id="297" r:id="rId37"/>
    <p:sldId id="298" r:id="rId38"/>
    <p:sldId id="299" r:id="rId39"/>
    <p:sldId id="304" r:id="rId40"/>
    <p:sldId id="303" r:id="rId41"/>
    <p:sldId id="338" r:id="rId42"/>
    <p:sldId id="300" r:id="rId43"/>
    <p:sldId id="305" r:id="rId44"/>
    <p:sldId id="306" r:id="rId45"/>
    <p:sldId id="307" r:id="rId46"/>
    <p:sldId id="308" r:id="rId47"/>
    <p:sldId id="296" r:id="rId48"/>
    <p:sldId id="310" r:id="rId49"/>
    <p:sldId id="313" r:id="rId50"/>
    <p:sldId id="311" r:id="rId51"/>
    <p:sldId id="312" r:id="rId52"/>
    <p:sldId id="318" r:id="rId53"/>
    <p:sldId id="314" r:id="rId54"/>
    <p:sldId id="315" r:id="rId55"/>
    <p:sldId id="319" r:id="rId56"/>
    <p:sldId id="320" r:id="rId57"/>
    <p:sldId id="327" r:id="rId58"/>
    <p:sldId id="321" r:id="rId59"/>
    <p:sldId id="322" r:id="rId60"/>
    <p:sldId id="323" r:id="rId61"/>
    <p:sldId id="324" r:id="rId62"/>
    <p:sldId id="325" r:id="rId63"/>
    <p:sldId id="326" r:id="rId64"/>
    <p:sldId id="328" r:id="rId65"/>
    <p:sldId id="329" r:id="rId66"/>
    <p:sldId id="333" r:id="rId67"/>
    <p:sldId id="334" r:id="rId68"/>
    <p:sldId id="330" r:id="rId69"/>
    <p:sldId id="331" r:id="rId70"/>
    <p:sldId id="332" r:id="rId71"/>
    <p:sldId id="336" r:id="rId72"/>
    <p:sldId id="337" r:id="rId7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C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4" autoAdjust="0"/>
    <p:restoredTop sz="94660"/>
  </p:normalViewPr>
  <p:slideViewPr>
    <p:cSldViewPr snapToGrid="0">
      <p:cViewPr varScale="1">
        <p:scale>
          <a:sx n="131" d="100"/>
          <a:sy n="131" d="100"/>
        </p:scale>
        <p:origin x="479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noFill/>
        <a:ln>
          <a:noFill/>
        </a:ln>
      </dgm:spPr>
      <dgm:t>
        <a:bodyPr/>
        <a:lstStyle/>
        <a:p>
          <a:r>
            <a:rPr lang="de-DE" dirty="0"/>
            <a:t>Artikel</a:t>
          </a:r>
        </a:p>
        <a:p>
          <a:r>
            <a:rPr lang="de-DE" dirty="0"/>
            <a:t>Schraube</a:t>
          </a:r>
        </a:p>
      </dgm:t>
    </dgm:pt>
    <dgm:pt modelId="{DF725309-4687-4E66-B675-3ED99F535C6A}" type="parTrans" cxnId="{FA89E8CE-0C75-41F2-AE82-27068B1832A8}">
      <dgm:prSet/>
      <dgm:spPr>
        <a:noFill/>
        <a:ln>
          <a:noFill/>
        </a:ln>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noFill/>
        <a:ln>
          <a:noFill/>
        </a:ln>
      </dgm:spPr>
      <dgm:t>
        <a:bodyPr/>
        <a:lstStyle/>
        <a:p>
          <a:r>
            <a:rPr lang="de-DE" dirty="0"/>
            <a:t>Artikel Schlauchstück</a:t>
          </a:r>
        </a:p>
      </dgm:t>
    </dgm:pt>
    <dgm:pt modelId="{002FA128-C570-4C52-A8B9-E0D08920E83E}" type="parTrans" cxnId="{43CFCACF-33CE-4F67-8CC0-A00D5CF81A1F}">
      <dgm:prSet/>
      <dgm:spPr>
        <a:noFill/>
        <a:ln>
          <a:noFill/>
        </a:ln>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noFill/>
        <a:ln>
          <a:noFill/>
        </a:ln>
      </dgm:spPr>
      <dgm:t>
        <a:bodyPr/>
        <a:lstStyle/>
        <a:p>
          <a:r>
            <a:rPr lang="de-DE" dirty="0"/>
            <a:t>Artikel Blechdose</a:t>
          </a:r>
        </a:p>
      </dgm:t>
    </dgm:pt>
    <dgm:pt modelId="{1ADB9E1B-0555-490F-BADE-BD795A10F7B4}" type="parTrans" cxnId="{594DAD96-8333-4AE1-8F0A-2F7012952F19}">
      <dgm:prSet/>
      <dgm:spPr>
        <a:noFill/>
        <a:ln>
          <a:noFill/>
        </a:ln>
      </dgm:spPr>
      <dgm:t>
        <a:bodyPr/>
        <a:lstStyle/>
        <a:p>
          <a:endParaRPr lang="de-DE"/>
        </a:p>
      </dgm:t>
    </dgm:pt>
    <dgm:pt modelId="{E539D438-A800-45DC-8BC4-EAF8AE3E618D}" type="sibTrans" cxnId="{594DAD96-8333-4AE1-8F0A-2F7012952F19}">
      <dgm:prSet/>
      <dgm:spPr/>
      <dgm:t>
        <a:bodyPr/>
        <a:lstStyle/>
        <a:p>
          <a:endParaRPr lang="de-DE"/>
        </a:p>
      </dgm:t>
    </dgm:pt>
    <dgm:pt modelId="{124D833E-1A54-44CF-928A-77FC819A8D00}">
      <dgm:prSet phldrT="[Text]"/>
      <dgm:spPr>
        <a:noFill/>
        <a:ln>
          <a:noFill/>
        </a:ln>
      </dgm:spPr>
      <dgm:t>
        <a:bodyPr/>
        <a:lstStyle/>
        <a:p>
          <a:r>
            <a:rPr lang="de-DE" dirty="0"/>
            <a:t>Artikel</a:t>
          </a:r>
        </a:p>
        <a:p>
          <a:r>
            <a:rPr lang="de-DE" dirty="0"/>
            <a:t>Linsen Konserve</a:t>
          </a:r>
        </a:p>
      </dgm:t>
    </dgm:pt>
    <dgm:pt modelId="{4D157CED-F518-42A1-AD15-24E7227FEA82}" type="parTrans" cxnId="{CDE108CE-2675-45AE-A5AE-27E94F0AA525}">
      <dgm:prSet/>
      <dgm:spPr>
        <a:noFill/>
        <a:ln>
          <a:noFill/>
        </a:ln>
      </dgm:spPr>
      <dgm:t>
        <a:bodyPr/>
        <a:lstStyle/>
        <a:p>
          <a:endParaRPr lang="de-DE"/>
        </a:p>
      </dgm:t>
    </dgm:pt>
    <dgm:pt modelId="{DECB554D-8367-4FA3-9968-D9D8A4ECEBC7}" type="sibTrans" cxnId="{CDE108CE-2675-45AE-A5AE-27E94F0AA525}">
      <dgm:prSet/>
      <dgm:spPr/>
      <dgm:t>
        <a:bodyPr/>
        <a:lstStyle/>
        <a:p>
          <a:endParaRPr lang="de-DE"/>
        </a:p>
      </dgm:t>
    </dgm:pt>
    <dgm:pt modelId="{9EF402D2-56D2-4B85-954C-807671E39118}">
      <dgm:prSet phldrT="[Text]"/>
      <dgm:spPr>
        <a:noFill/>
        <a:ln>
          <a:noFill/>
        </a:ln>
      </dgm:spPr>
      <dgm:t>
        <a:bodyPr/>
        <a:lstStyle/>
        <a:p>
          <a:r>
            <a:rPr lang="de-DE" dirty="0"/>
            <a:t>Artikel Riffeldübel</a:t>
          </a:r>
        </a:p>
      </dgm:t>
    </dgm:pt>
    <dgm:pt modelId="{E9B7A910-D38A-4B59-B759-1B5F3F8F4963}" type="parTrans" cxnId="{07DE90BE-57B4-42BB-BAA7-51B3CF9A8B0D}">
      <dgm:prSet/>
      <dgm:spPr>
        <a:noFill/>
        <a:ln>
          <a:noFill/>
        </a:ln>
      </dgm:spPr>
      <dgm:t>
        <a:bodyPr/>
        <a:lstStyle/>
        <a:p>
          <a:endParaRPr lang="de-DE"/>
        </a:p>
      </dgm:t>
    </dgm:pt>
    <dgm:pt modelId="{AFE81F4B-03C5-40D3-87FC-8614508436F6}" type="sibTrans" cxnId="{07DE90BE-57B4-42BB-BAA7-51B3CF9A8B0D}">
      <dgm:prSet/>
      <dgm:spPr/>
      <dgm:t>
        <a:bodyPr/>
        <a:lstStyle/>
        <a:p>
          <a:endParaRPr lang="de-DE"/>
        </a:p>
      </dgm:t>
    </dgm:pt>
    <dgm:pt modelId="{35E196A2-AF17-48F5-A416-8A4A8227E4E7}">
      <dgm:prSet phldrT="[Text]"/>
      <dgm:spPr>
        <a:noFill/>
        <a:ln>
          <a:noFill/>
        </a:ln>
      </dgm:spPr>
      <dgm:t>
        <a:bodyPr/>
        <a:lstStyle/>
        <a:p>
          <a:r>
            <a:rPr lang="de-DE" dirty="0"/>
            <a:t>Artikel</a:t>
          </a:r>
        </a:p>
        <a:p>
          <a:r>
            <a:rPr lang="de-DE" dirty="0"/>
            <a:t>Riffelstab</a:t>
          </a:r>
        </a:p>
      </dgm:t>
    </dgm:pt>
    <dgm:pt modelId="{262B299B-105C-48C9-9B1F-F5F8695BF707}" type="parTrans" cxnId="{FDE72E30-C9C6-4EC3-A69E-8EC4B3ED9DA9}">
      <dgm:prSet/>
      <dgm:spPr>
        <a:noFill/>
        <a:ln>
          <a:noFill/>
        </a:ln>
      </dgm:spPr>
      <dgm:t>
        <a:bodyPr/>
        <a:lstStyle/>
        <a:p>
          <a:endParaRPr lang="de-DE"/>
        </a:p>
      </dgm:t>
    </dgm:pt>
    <dgm:pt modelId="{B6874E3E-A9B5-44E6-8CC9-D7DA8EA5C714}" type="sibTrans" cxnId="{FDE72E30-C9C6-4EC3-A69E-8EC4B3ED9DA9}">
      <dgm:prSet/>
      <dgm:spPr/>
      <dgm:t>
        <a:bodyPr/>
        <a:lstStyle/>
        <a:p>
          <a:endParaRPr lang="de-DE"/>
        </a:p>
      </dgm:t>
    </dgm:pt>
    <dgm:pt modelId="{0F0CEA6B-E173-4008-8853-3765CA4F8252}">
      <dgm:prSet phldrT="[Text]"/>
      <dgm:spPr>
        <a:noFill/>
        <a:ln>
          <a:noFill/>
        </a:ln>
      </dgm:spPr>
      <dgm:t>
        <a:bodyPr/>
        <a:lstStyle/>
        <a:p>
          <a:r>
            <a:rPr lang="de-DE" dirty="0"/>
            <a:t>Artikel</a:t>
          </a:r>
        </a:p>
        <a:p>
          <a:r>
            <a:rPr lang="de-DE" dirty="0"/>
            <a:t>Schlauch</a:t>
          </a:r>
        </a:p>
      </dgm:t>
    </dgm:pt>
    <dgm:pt modelId="{AA211EB2-CEE2-4D04-9411-E3C48444F990}" type="parTrans" cxnId="{BDE9563D-F4EF-424D-9BBC-ECD95E2FC82E}">
      <dgm:prSet/>
      <dgm:spPr>
        <a:noFill/>
        <a:ln>
          <a:noFill/>
        </a:ln>
      </dgm:spPr>
      <dgm:t>
        <a:bodyPr/>
        <a:lstStyle/>
        <a:p>
          <a:endParaRPr lang="de-DE"/>
        </a:p>
      </dgm:t>
    </dgm:pt>
    <dgm:pt modelId="{0191F23E-C34D-4BF4-ACEB-E8F76DED6585}" type="sibTrans" cxnId="{BDE9563D-F4EF-424D-9BBC-ECD95E2FC82E}">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chemeClr val="accent6">
            <a:lumMod val="75000"/>
          </a:schemeClr>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chemeClr val="accent6">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chemeClr val="accent6">
            <a:lumMod val="75000"/>
          </a:schemeClr>
        </a:solidFill>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chemeClr val="accent6">
            <a:lumMod val="75000"/>
          </a:schemeClr>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chemeClr val="accent6">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chemeClr val="accent6">
            <a:lumMod val="75000"/>
          </a:schemeClr>
        </a:solidFill>
      </dgm:spPr>
      <dgm:t>
        <a:bodyPr/>
        <a:lstStyle/>
        <a:p>
          <a:r>
            <a:rPr lang="de-DE" dirty="0"/>
            <a:t>Artikel</a:t>
          </a:r>
        </a:p>
        <a:p>
          <a:r>
            <a:rPr lang="de-DE" dirty="0"/>
            <a:t>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1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chemeClr val="accent6">
            <a:lumMod val="75000"/>
          </a:schemeClr>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chemeClr val="accent6">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chemeClr val="accent6">
            <a:lumMod val="75000"/>
          </a:schemeClr>
        </a:solidFill>
      </dgm:spPr>
      <dgm:t>
        <a:bodyPr/>
        <a:lstStyle/>
        <a:p>
          <a:r>
            <a:rPr lang="de-DE" dirty="0"/>
            <a:t>Artikel</a:t>
          </a:r>
        </a:p>
        <a:p>
          <a:r>
            <a:rPr lang="de-DE" dirty="0"/>
            <a:t>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2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chemeClr val="accent6">
            <a:lumMod val="75000"/>
          </a:schemeClr>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chemeClr val="accent6">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chemeClr val="accent6">
            <a:lumMod val="75000"/>
          </a:schemeClr>
        </a:solidFill>
      </dgm:spPr>
      <dgm:t>
        <a:bodyPr/>
        <a:lstStyle/>
        <a:p>
          <a:r>
            <a:rPr lang="de-DE" dirty="0"/>
            <a:t>Artikel</a:t>
          </a:r>
        </a:p>
        <a:p>
          <a:r>
            <a:rPr lang="de-DE" dirty="0"/>
            <a:t>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2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chemeClr val="accent6">
            <a:lumMod val="75000"/>
          </a:schemeClr>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chemeClr val="accent6">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chemeClr val="accent6">
            <a:lumMod val="75000"/>
          </a:schemeClr>
        </a:solidFill>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chemeClr val="accent6">
            <a:lumMod val="75000"/>
          </a:schemeClr>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chemeClr val="accent6">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chemeClr val="accent6">
            <a:lumMod val="75000"/>
          </a:schemeClr>
        </a:solidFill>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chemeClr val="accent6">
            <a:lumMod val="75000"/>
          </a:schemeClr>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chemeClr val="accent6">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chemeClr val="accent6">
            <a:lumMod val="75000"/>
          </a:schemeClr>
        </a:solidFill>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rgbClr val="F69C0A"/>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rgbClr val="F69C0A"/>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rgbClr val="F69C0A"/>
        </a:solidFill>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noFill/>
        <a:ln>
          <a:noFill/>
        </a:ln>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a:noFill/>
        <a:ln>
          <a:noFill/>
        </a:ln>
      </dgm:spPr>
      <dgm:t>
        <a:bodyPr/>
        <a:lstStyle/>
        <a:p>
          <a:endParaRPr lang="de-DE"/>
        </a:p>
      </dgm:t>
    </dgm:pt>
    <dgm:pt modelId="{0F0CEA6B-E173-4008-8853-3765CA4F8252}">
      <dgm:prSet phldrT="[Text]"/>
      <dgm:spPr>
        <a:noFill/>
        <a:ln>
          <a:noFill/>
        </a:ln>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a:noFill/>
        <a:ln>
          <a:noFill/>
        </a:ln>
      </dgm:spPr>
      <dgm:t>
        <a:bodyPr/>
        <a:lstStyle/>
        <a:p>
          <a:endParaRPr lang="de-DE"/>
        </a:p>
      </dgm:t>
    </dgm:pt>
    <dgm:pt modelId="{35E196A2-AF17-48F5-A416-8A4A8227E4E7}">
      <dgm:prSet phldrT="[Text]"/>
      <dgm:spPr>
        <a:noFill/>
        <a:ln>
          <a:noFill/>
        </a:ln>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a:noFill/>
        <a:ln>
          <a:noFill/>
        </a:ln>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rgbClr val="F69C0A"/>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rgbClr val="F69C0A"/>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rgbClr val="F69C0A"/>
        </a:solidFill>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noFill/>
        <a:ln>
          <a:noFill/>
        </a:ln>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a:noFill/>
        <a:ln>
          <a:noFill/>
        </a:ln>
      </dgm:spPr>
      <dgm:t>
        <a:bodyPr/>
        <a:lstStyle/>
        <a:p>
          <a:endParaRPr lang="de-DE"/>
        </a:p>
      </dgm:t>
    </dgm:pt>
    <dgm:pt modelId="{0F0CEA6B-E173-4008-8853-3765CA4F8252}">
      <dgm:prSet phldrT="[Text]"/>
      <dgm:spPr>
        <a:noFill/>
        <a:ln>
          <a:noFill/>
        </a:ln>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a:noFill/>
        <a:ln>
          <a:noFill/>
        </a:ln>
      </dgm:spPr>
      <dgm:t>
        <a:bodyPr/>
        <a:lstStyle/>
        <a:p>
          <a:endParaRPr lang="de-DE"/>
        </a:p>
      </dgm:t>
    </dgm:pt>
    <dgm:pt modelId="{35E196A2-AF17-48F5-A416-8A4A8227E4E7}">
      <dgm:prSet phldrT="[Text]"/>
      <dgm:spPr>
        <a:noFill/>
        <a:ln>
          <a:noFill/>
        </a:ln>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a:noFill/>
        <a:ln>
          <a:noFill/>
        </a:ln>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rgbClr val="F69C0A"/>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rgbClr val="F69C0A"/>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rgbClr val="F69C0A"/>
        </a:solidFill>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noFill/>
        <a:ln>
          <a:noFill/>
        </a:ln>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a:noFill/>
        <a:ln>
          <a:noFill/>
        </a:ln>
      </dgm:spPr>
      <dgm:t>
        <a:bodyPr/>
        <a:lstStyle/>
        <a:p>
          <a:endParaRPr lang="de-DE"/>
        </a:p>
      </dgm:t>
    </dgm:pt>
    <dgm:pt modelId="{0F0CEA6B-E173-4008-8853-3765CA4F8252}">
      <dgm:prSet phldrT="[Text]"/>
      <dgm:spPr>
        <a:noFill/>
        <a:ln>
          <a:noFill/>
        </a:ln>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a:noFill/>
        <a:ln>
          <a:noFill/>
        </a:ln>
      </dgm:spPr>
      <dgm:t>
        <a:bodyPr/>
        <a:lstStyle/>
        <a:p>
          <a:endParaRPr lang="de-DE"/>
        </a:p>
      </dgm:t>
    </dgm:pt>
    <dgm:pt modelId="{35E196A2-AF17-48F5-A416-8A4A8227E4E7}">
      <dgm:prSet phldrT="[Text]"/>
      <dgm:spPr>
        <a:noFill/>
        <a:ln>
          <a:noFill/>
        </a:ln>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a:noFill/>
        <a:ln>
          <a:noFill/>
        </a:ln>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FC000"/>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dgm:t>
        <a:bodyPr/>
        <a:lstStyle/>
        <a:p>
          <a:r>
            <a:rPr lang="de-DE" dirty="0"/>
            <a:t>Artikel 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124D833E-1A54-44CF-928A-77FC819A8D00}">
      <dgm:prSet phldrT="[Text]"/>
      <dgm:spPr>
        <a:noFill/>
        <a:ln>
          <a:noFill/>
        </a:ln>
      </dgm:spPr>
      <dgm:t>
        <a:bodyPr/>
        <a:lstStyle/>
        <a:p>
          <a:r>
            <a:rPr lang="de-DE" dirty="0"/>
            <a:t>Artikel</a:t>
          </a:r>
        </a:p>
        <a:p>
          <a:r>
            <a:rPr lang="de-DE" dirty="0"/>
            <a:t>Linsen Konserve</a:t>
          </a:r>
        </a:p>
      </dgm:t>
    </dgm:pt>
    <dgm:pt modelId="{4D157CED-F518-42A1-AD15-24E7227FEA82}" type="parTrans" cxnId="{CDE108CE-2675-45AE-A5AE-27E94F0AA525}">
      <dgm:prSet/>
      <dgm:spPr>
        <a:noFill/>
        <a:ln>
          <a:noFill/>
        </a:ln>
      </dgm:spPr>
      <dgm:t>
        <a:bodyPr/>
        <a:lstStyle/>
        <a:p>
          <a:endParaRPr lang="de-DE"/>
        </a:p>
      </dgm:t>
    </dgm:pt>
    <dgm:pt modelId="{DECB554D-8367-4FA3-9968-D9D8A4ECEBC7}" type="sibTrans" cxnId="{CDE108CE-2675-45AE-A5AE-27E94F0AA525}">
      <dgm:prSet/>
      <dgm:spPr/>
      <dgm:t>
        <a:bodyPr/>
        <a:lstStyle/>
        <a:p>
          <a:endParaRPr lang="de-DE"/>
        </a:p>
      </dgm:t>
    </dgm:pt>
    <dgm:pt modelId="{9EF402D2-56D2-4B85-954C-807671E39118}">
      <dgm:prSet phldrT="[Text]"/>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35E196A2-AF17-48F5-A416-8A4A8227E4E7}">
      <dgm:prSet phldrT="[Text]"/>
      <dgm:spPr>
        <a:noFill/>
        <a:ln>
          <a:noFill/>
        </a:ln>
      </dgm:spPr>
      <dgm:t>
        <a:bodyPr/>
        <a:lstStyle/>
        <a:p>
          <a:r>
            <a:rPr lang="de-DE" dirty="0"/>
            <a:t>Artikel</a:t>
          </a:r>
        </a:p>
        <a:p>
          <a:r>
            <a:rPr lang="de-DE" dirty="0"/>
            <a:t>Riffelstab</a:t>
          </a:r>
        </a:p>
      </dgm:t>
    </dgm:pt>
    <dgm:pt modelId="{262B299B-105C-48C9-9B1F-F5F8695BF707}" type="parTrans" cxnId="{FDE72E30-C9C6-4EC3-A69E-8EC4B3ED9DA9}">
      <dgm:prSet/>
      <dgm:spPr>
        <a:noFill/>
        <a:ln>
          <a:noFill/>
        </a:ln>
      </dgm:spPr>
      <dgm:t>
        <a:bodyPr/>
        <a:lstStyle/>
        <a:p>
          <a:endParaRPr lang="de-DE"/>
        </a:p>
      </dgm:t>
    </dgm:pt>
    <dgm:pt modelId="{B6874E3E-A9B5-44E6-8CC9-D7DA8EA5C714}" type="sibTrans" cxnId="{FDE72E30-C9C6-4EC3-A69E-8EC4B3ED9DA9}">
      <dgm:prSet/>
      <dgm:spPr/>
      <dgm:t>
        <a:bodyPr/>
        <a:lstStyle/>
        <a:p>
          <a:endParaRPr lang="de-DE"/>
        </a:p>
      </dgm:t>
    </dgm:pt>
    <dgm:pt modelId="{0F0CEA6B-E173-4008-8853-3765CA4F8252}">
      <dgm:prSet phldrT="[Text]"/>
      <dgm:spPr>
        <a:noFill/>
        <a:ln>
          <a:noFill/>
        </a:ln>
      </dgm:spPr>
      <dgm:t>
        <a:bodyPr/>
        <a:lstStyle/>
        <a:p>
          <a:r>
            <a:rPr lang="de-DE" dirty="0"/>
            <a:t>Artikel</a:t>
          </a:r>
        </a:p>
        <a:p>
          <a:r>
            <a:rPr lang="de-DE" dirty="0"/>
            <a:t>Schlauch</a:t>
          </a:r>
        </a:p>
      </dgm:t>
    </dgm:pt>
    <dgm:pt modelId="{AA211EB2-CEE2-4D04-9411-E3C48444F990}" type="parTrans" cxnId="{BDE9563D-F4EF-424D-9BBC-ECD95E2FC82E}">
      <dgm:prSet/>
      <dgm:spPr>
        <a:noFill/>
        <a:ln>
          <a:noFill/>
        </a:ln>
      </dgm:spPr>
      <dgm:t>
        <a:bodyPr/>
        <a:lstStyle/>
        <a:p>
          <a:endParaRPr lang="de-DE"/>
        </a:p>
      </dgm:t>
    </dgm:pt>
    <dgm:pt modelId="{0191F23E-C34D-4BF4-ACEB-E8F76DED6585}" type="sibTrans" cxnId="{BDE9563D-F4EF-424D-9BBC-ECD95E2FC82E}">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noFill/>
        <a:ln>
          <a:noFill/>
        </a:ln>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noFill/>
        <a:ln>
          <a:noFill/>
        </a:ln>
      </dgm:spPr>
      <dgm:t>
        <a:bodyPr/>
        <a:lstStyle/>
        <a:p>
          <a:r>
            <a:rPr lang="de-DE" dirty="0"/>
            <a:t>Artikel</a:t>
          </a:r>
        </a:p>
        <a:p>
          <a:r>
            <a:rPr lang="de-DE" dirty="0"/>
            <a:t>Schraube</a:t>
          </a:r>
        </a:p>
      </dgm:t>
    </dgm:pt>
    <dgm:pt modelId="{DF725309-4687-4E66-B675-3ED99F535C6A}" type="parTrans" cxnId="{FA89E8CE-0C75-41F2-AE82-27068B1832A8}">
      <dgm:prSet/>
      <dgm:spPr>
        <a:noFill/>
        <a:ln>
          <a:noFill/>
        </a:ln>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noFill/>
        <a:ln>
          <a:noFill/>
        </a:ln>
      </dgm:spPr>
      <dgm:t>
        <a:bodyPr/>
        <a:lstStyle/>
        <a:p>
          <a:r>
            <a:rPr lang="de-DE" dirty="0"/>
            <a:t>Artikel Schlauchstück</a:t>
          </a:r>
        </a:p>
      </dgm:t>
    </dgm:pt>
    <dgm:pt modelId="{002FA128-C570-4C52-A8B9-E0D08920E83E}" type="parTrans" cxnId="{43CFCACF-33CE-4F67-8CC0-A00D5CF81A1F}">
      <dgm:prSet/>
      <dgm:spPr>
        <a:noFill/>
        <a:ln>
          <a:noFill/>
        </a:ln>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noFill/>
        <a:ln>
          <a:noFill/>
        </a:ln>
      </dgm:spPr>
      <dgm:t>
        <a:bodyPr/>
        <a:lstStyle/>
        <a:p>
          <a:r>
            <a:rPr lang="de-DE" dirty="0"/>
            <a:t>Artikel</a:t>
          </a:r>
        </a:p>
        <a:p>
          <a:r>
            <a:rPr lang="de-DE" dirty="0"/>
            <a:t>Blechdose</a:t>
          </a:r>
        </a:p>
      </dgm:t>
    </dgm:pt>
    <dgm:pt modelId="{1ADB9E1B-0555-490F-BADE-BD795A10F7B4}" type="parTrans" cxnId="{594DAD96-8333-4AE1-8F0A-2F7012952F19}">
      <dgm:prSet/>
      <dgm:spPr>
        <a:noFill/>
        <a:ln>
          <a:noFill/>
        </a:ln>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tyle>
          <a:lnRef idx="3">
            <a:schemeClr val="lt1"/>
          </a:lnRef>
          <a:fillRef idx="1">
            <a:schemeClr val="accent1"/>
          </a:fillRef>
          <a:effectRef idx="1">
            <a:schemeClr val="accent1"/>
          </a:effectRef>
          <a:fontRef idx="minor">
            <a:schemeClr val="lt1"/>
          </a:fontRef>
        </dgm:style>
      </dgm:prSet>
      <dgm:spPr>
        <a:solidFill>
          <a:schemeClr val="accent1">
            <a:lumMod val="75000"/>
          </a:schemeClr>
        </a:solidFill>
      </dgm:spPr>
      <dgm:t>
        <a:bodyPr/>
        <a:lstStyle/>
        <a:p>
          <a:r>
            <a:rPr lang="de-DE" dirty="0"/>
            <a:t>Artikel</a:t>
          </a:r>
        </a:p>
        <a:p>
          <a:r>
            <a:rPr lang="de-DE" dirty="0"/>
            <a:t>Riffeldübel</a:t>
          </a:r>
        </a:p>
      </dgm:t>
    </dgm:pt>
    <dgm:pt modelId="{E9B7A910-D38A-4B59-B759-1B5F3F8F4963}" type="parTrans" cxnId="{07DE90BE-57B4-42BB-BAA7-51B3CF9A8B0D}">
      <dgm:prSet/>
      <dgm:spPr>
        <a:ln>
          <a:noFill/>
        </a:ln>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noFill/>
        <a:ln>
          <a:noFill/>
        </a:ln>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a:noFill/>
        <a:ln>
          <a:noFill/>
        </a:ln>
      </dgm:spPr>
      <dgm:t>
        <a:bodyPr/>
        <a:lstStyle/>
        <a:p>
          <a:endParaRPr lang="de-DE"/>
        </a:p>
      </dgm:t>
    </dgm:pt>
    <dgm:pt modelId="{0F0CEA6B-E173-4008-8853-3765CA4F8252}">
      <dgm:prSet phldrT="[Text]"/>
      <dgm:spPr>
        <a:noFill/>
        <a:ln>
          <a:noFill/>
        </a:ln>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a:noFill/>
        <a:ln>
          <a:noFill/>
        </a:ln>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2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noFill/>
        <a:ln>
          <a:noFill/>
        </a:ln>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noFill/>
        <a:ln>
          <a:noFill/>
        </a:ln>
      </dgm:spPr>
      <dgm:t>
        <a:bodyPr/>
        <a:lstStyle/>
        <a:p>
          <a:r>
            <a:rPr lang="de-DE" dirty="0"/>
            <a:t>Artikel</a:t>
          </a:r>
        </a:p>
        <a:p>
          <a:r>
            <a:rPr lang="de-DE" dirty="0"/>
            <a:t>Schraube</a:t>
          </a:r>
        </a:p>
      </dgm:t>
    </dgm:pt>
    <dgm:pt modelId="{DF725309-4687-4E66-B675-3ED99F535C6A}" type="parTrans" cxnId="{FA89E8CE-0C75-41F2-AE82-27068B1832A8}">
      <dgm:prSet/>
      <dgm:spPr>
        <a:noFill/>
        <a:ln>
          <a:noFill/>
        </a:ln>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tyle>
          <a:lnRef idx="3">
            <a:schemeClr val="lt1"/>
          </a:lnRef>
          <a:fillRef idx="1">
            <a:schemeClr val="accent1"/>
          </a:fillRef>
          <a:effectRef idx="1">
            <a:schemeClr val="accent1"/>
          </a:effectRef>
          <a:fontRef idx="minor">
            <a:schemeClr val="lt1"/>
          </a:fontRef>
        </dgm:style>
      </dgm:prSet>
      <dgm:spPr>
        <a:solidFill>
          <a:schemeClr val="accent1">
            <a:lumMod val="75000"/>
          </a:schemeClr>
        </a:solidFill>
      </dgm:spPr>
      <dgm:t>
        <a:bodyPr/>
        <a:lstStyle/>
        <a:p>
          <a:r>
            <a:rPr lang="de-DE" dirty="0"/>
            <a:t>Artikel Schlauchstück</a:t>
          </a:r>
        </a:p>
      </dgm:t>
    </dgm:pt>
    <dgm:pt modelId="{002FA128-C570-4C52-A8B9-E0D08920E83E}" type="parTrans" cxnId="{43CFCACF-33CE-4F67-8CC0-A00D5CF81A1F}">
      <dgm:prSet/>
      <dgm:spPr>
        <a:ln>
          <a:noFill/>
        </a:ln>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noFill/>
        <a:ln>
          <a:noFill/>
        </a:ln>
      </dgm:spPr>
      <dgm:t>
        <a:bodyPr/>
        <a:lstStyle/>
        <a:p>
          <a:r>
            <a:rPr lang="de-DE" dirty="0"/>
            <a:t>Artikel</a:t>
          </a:r>
        </a:p>
        <a:p>
          <a:r>
            <a:rPr lang="de-DE" dirty="0"/>
            <a:t>Blechdose</a:t>
          </a:r>
        </a:p>
      </dgm:t>
    </dgm:pt>
    <dgm:pt modelId="{1ADB9E1B-0555-490F-BADE-BD795A10F7B4}" type="parTrans" cxnId="{594DAD96-8333-4AE1-8F0A-2F7012952F19}">
      <dgm:prSet/>
      <dgm:spPr>
        <a:noFill/>
        <a:ln>
          <a:noFill/>
        </a:ln>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noFill/>
        <a:ln>
          <a:noFill/>
        </a:ln>
      </dgm:spPr>
      <dgm:t>
        <a:bodyPr/>
        <a:lstStyle/>
        <a:p>
          <a:r>
            <a:rPr lang="de-DE" dirty="0"/>
            <a:t>Artikel</a:t>
          </a:r>
        </a:p>
        <a:p>
          <a:r>
            <a:rPr lang="de-DE" dirty="0"/>
            <a:t>Riffeldübel</a:t>
          </a:r>
        </a:p>
      </dgm:t>
    </dgm:pt>
    <dgm:pt modelId="{E9B7A910-D38A-4B59-B759-1B5F3F8F4963}" type="parTrans" cxnId="{07DE90BE-57B4-42BB-BAA7-51B3CF9A8B0D}">
      <dgm:prSet/>
      <dgm:spPr>
        <a:noFill/>
        <a:ln>
          <a:noFill/>
        </a:ln>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noFill/>
        <a:ln>
          <a:noFill/>
        </a:ln>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a:noFill/>
        <a:ln>
          <a:noFill/>
        </a:ln>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noFill/>
        <a:ln>
          <a:noFill/>
        </a:ln>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a:noFill/>
        <a:ln>
          <a:noFill/>
        </a:ln>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2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noFill/>
        <a:ln>
          <a:noFill/>
        </a:ln>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noFill/>
        <a:ln>
          <a:noFill/>
        </a:ln>
      </dgm:spPr>
      <dgm:t>
        <a:bodyPr/>
        <a:lstStyle/>
        <a:p>
          <a:r>
            <a:rPr lang="de-DE" dirty="0"/>
            <a:t>Artikel</a:t>
          </a:r>
        </a:p>
        <a:p>
          <a:r>
            <a:rPr lang="de-DE" dirty="0"/>
            <a:t>Schraube</a:t>
          </a:r>
        </a:p>
      </dgm:t>
    </dgm:pt>
    <dgm:pt modelId="{DF725309-4687-4E66-B675-3ED99F535C6A}" type="parTrans" cxnId="{FA89E8CE-0C75-41F2-AE82-27068B1832A8}">
      <dgm:prSet/>
      <dgm:spPr>
        <a:noFill/>
        <a:ln>
          <a:noFill/>
        </a:ln>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noFill/>
        <a:ln>
          <a:noFill/>
        </a:ln>
      </dgm:spPr>
      <dgm:t>
        <a:bodyPr/>
        <a:lstStyle/>
        <a:p>
          <a:r>
            <a:rPr lang="de-DE" dirty="0"/>
            <a:t>Artikel Schlauchstück</a:t>
          </a:r>
        </a:p>
      </dgm:t>
    </dgm:pt>
    <dgm:pt modelId="{002FA128-C570-4C52-A8B9-E0D08920E83E}" type="parTrans" cxnId="{43CFCACF-33CE-4F67-8CC0-A00D5CF81A1F}">
      <dgm:prSet/>
      <dgm:spPr>
        <a:noFill/>
        <a:ln>
          <a:noFill/>
        </a:ln>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tyle>
          <a:lnRef idx="3">
            <a:schemeClr val="lt1"/>
          </a:lnRef>
          <a:fillRef idx="1">
            <a:schemeClr val="accent1"/>
          </a:fillRef>
          <a:effectRef idx="1">
            <a:schemeClr val="accent1"/>
          </a:effectRef>
          <a:fontRef idx="minor">
            <a:schemeClr val="lt1"/>
          </a:fontRef>
        </dgm:style>
      </dgm:prSet>
      <dgm:spPr>
        <a:solidFill>
          <a:schemeClr val="accent1">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a:noFill/>
        <a:ln>
          <a:noFill/>
        </a:ln>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noFill/>
        <a:ln>
          <a:noFill/>
        </a:ln>
      </dgm:spPr>
      <dgm:t>
        <a:bodyPr/>
        <a:lstStyle/>
        <a:p>
          <a:r>
            <a:rPr lang="de-DE" dirty="0"/>
            <a:t>Artikel</a:t>
          </a:r>
        </a:p>
        <a:p>
          <a:r>
            <a:rPr lang="de-DE" dirty="0"/>
            <a:t>Riffeldübel</a:t>
          </a:r>
        </a:p>
      </dgm:t>
    </dgm:pt>
    <dgm:pt modelId="{E9B7A910-D38A-4B59-B759-1B5F3F8F4963}" type="parTrans" cxnId="{07DE90BE-57B4-42BB-BAA7-51B3CF9A8B0D}">
      <dgm:prSet/>
      <dgm:spPr>
        <a:noFill/>
        <a:ln>
          <a:noFill/>
        </a:ln>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noFill/>
        <a:ln>
          <a:noFill/>
        </a:ln>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a:noFill/>
        <a:ln>
          <a:noFill/>
        </a:ln>
      </dgm:spPr>
      <dgm:t>
        <a:bodyPr/>
        <a:lstStyle/>
        <a:p>
          <a:endParaRPr lang="de-DE"/>
        </a:p>
      </dgm:t>
    </dgm:pt>
    <dgm:pt modelId="{35E196A2-AF17-48F5-A416-8A4A8227E4E7}">
      <dgm:prSet phldrT="[Text]"/>
      <dgm:spPr>
        <a:noFill/>
        <a:ln>
          <a:noFill/>
        </a:ln>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a:noFill/>
        <a:ln>
          <a:noFill/>
        </a:ln>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3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FC000"/>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dgm:t>
        <a:bodyPr/>
        <a:lstStyle/>
        <a:p>
          <a:r>
            <a:rPr lang="de-DE" dirty="0"/>
            <a:t>Artikel 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FC000"/>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FC000"/>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FC000"/>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FC000"/>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dgm:t>
        <a:bodyPr/>
        <a:lstStyle/>
        <a:p>
          <a:r>
            <a:rPr lang="de-DE" dirty="0"/>
            <a:t>Artikel 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FC000"/>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FC000"/>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FC000"/>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C00000"/>
        </a:solidFill>
        <a:ln>
          <a:solidFill>
            <a:srgbClr val="C00000"/>
          </a:solidFill>
        </a:ln>
      </dgm:spPr>
      <dgm:t>
        <a:bodyPr/>
        <a:lstStyle/>
        <a:p>
          <a:r>
            <a:rPr lang="de-DE" dirty="0"/>
            <a:t>sägen</a:t>
          </a:r>
        </a:p>
      </dgm:t>
    </dgm:pt>
    <dgm:pt modelId="{DF725309-4687-4E66-B675-3ED99F535C6A}" type="parTrans" cxnId="{FA89E8CE-0C75-41F2-AE82-27068B1832A8}">
      <dgm:prSet/>
      <dgm:spPr>
        <a:ln>
          <a:solidFill>
            <a:srgbClr val="C00000"/>
          </a:solidFill>
        </a:ln>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rgbClr val="C00000"/>
        </a:solidFill>
        <a:ln>
          <a:solidFill>
            <a:srgbClr val="C00000"/>
          </a:solidFill>
        </a:ln>
      </dgm:spPr>
      <dgm:t>
        <a:bodyPr/>
        <a:lstStyle/>
        <a:p>
          <a:r>
            <a:rPr lang="de-DE" dirty="0"/>
            <a:t>auslöffeln</a:t>
          </a:r>
        </a:p>
      </dgm:t>
    </dgm:pt>
    <dgm:pt modelId="{002FA128-C570-4C52-A8B9-E0D08920E83E}" type="parTrans" cxnId="{43CFCACF-33CE-4F67-8CC0-A00D5CF81A1F}">
      <dgm:prSet/>
      <dgm:spPr>
        <a:ln>
          <a:solidFill>
            <a:srgbClr val="C00000"/>
          </a:solidFill>
        </a:ln>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rgbClr val="C00000"/>
        </a:solidFill>
        <a:ln>
          <a:solidFill>
            <a:srgbClr val="C00000"/>
          </a:solidFill>
        </a:ln>
      </dgm:spPr>
      <dgm:t>
        <a:bodyPr/>
        <a:lstStyle/>
        <a:p>
          <a:r>
            <a:rPr lang="de-DE" dirty="0"/>
            <a:t>montieren</a:t>
          </a:r>
        </a:p>
      </dgm:t>
    </dgm:pt>
    <dgm:pt modelId="{1ADB9E1B-0555-490F-BADE-BD795A10F7B4}" type="parTrans" cxnId="{594DAD96-8333-4AE1-8F0A-2F7012952F19}">
      <dgm:prSet/>
      <dgm:spPr>
        <a:ln>
          <a:solidFill>
            <a:srgbClr val="C00000"/>
          </a:solidFill>
        </a:ln>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rgbClr val="C00000"/>
        </a:solidFill>
        <a:ln>
          <a:solidFill>
            <a:srgbClr val="C00000"/>
          </a:solidFill>
        </a:ln>
      </dgm:spPr>
      <dgm:t>
        <a:bodyPr/>
        <a:lstStyle/>
        <a:p>
          <a:r>
            <a:rPr lang="de-DE" dirty="0"/>
            <a:t>schneiden</a:t>
          </a:r>
        </a:p>
      </dgm:t>
    </dgm:pt>
    <dgm:pt modelId="{E9B7A910-D38A-4B59-B759-1B5F3F8F4963}" type="parTrans" cxnId="{07DE90BE-57B4-42BB-BAA7-51B3CF9A8B0D}">
      <dgm:prSet/>
      <dgm:spPr>
        <a:ln>
          <a:solidFill>
            <a:srgbClr val="C00000"/>
          </a:solidFill>
        </a:ln>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noFill/>
        <a:ln>
          <a:noFill/>
        </a:ln>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a:noFill/>
        <a:ln>
          <a:noFill/>
        </a:ln>
      </dgm:spPr>
      <dgm:t>
        <a:bodyPr/>
        <a:lstStyle/>
        <a:p>
          <a:endParaRPr lang="de-DE"/>
        </a:p>
      </dgm:t>
    </dgm:pt>
    <dgm:pt modelId="{0F0CEA6B-E173-4008-8853-3765CA4F8252}">
      <dgm:prSet phldrT="[Text]"/>
      <dgm:spPr>
        <a:noFill/>
        <a:ln>
          <a:noFill/>
        </a:ln>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a:noFill/>
        <a:ln>
          <a:noFill/>
        </a:ln>
      </dgm:spPr>
      <dgm:t>
        <a:bodyPr/>
        <a:lstStyle/>
        <a:p>
          <a:endParaRPr lang="de-DE"/>
        </a:p>
      </dgm:t>
    </dgm:pt>
    <dgm:pt modelId="{35E196A2-AF17-48F5-A416-8A4A8227E4E7}">
      <dgm:prSet phldrT="[Text]"/>
      <dgm:spPr>
        <a:noFill/>
        <a:ln>
          <a:noFill/>
        </a:ln>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a:noFill/>
        <a:ln>
          <a:noFill/>
        </a:ln>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495BB5C7-1CA5-45DD-B0C4-ED48B96A6FA3}">
      <dgm:prSet phldrT="[Text]"/>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dgm:t>
        <a:bodyPr/>
        <a:lstStyle/>
        <a:p>
          <a:r>
            <a:rPr lang="de-DE" dirty="0"/>
            <a:t>Artikel 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C00000"/>
        </a:solidFill>
        <a:ln>
          <a:solidFill>
            <a:srgbClr val="C00000"/>
          </a:solidFill>
        </a:ln>
      </dgm:spPr>
      <dgm:t>
        <a:bodyPr/>
        <a:lstStyle/>
        <a:p>
          <a:r>
            <a:rPr lang="de-DE" dirty="0"/>
            <a:t>auslöffeln</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a:solidFill>
          <a:srgbClr val="C00000"/>
        </a:solidFill>
        <a:ln>
          <a:solidFill>
            <a:srgbClr val="C00000"/>
          </a:solidFill>
        </a:ln>
      </dgm:spPr>
      <dgm:t>
        <a:bodyPr/>
        <a:lstStyle/>
        <a:p>
          <a:endParaRPr lang="de-DE"/>
        </a:p>
      </dgm:t>
    </dgm:pt>
    <dgm:pt modelId="{0F0CEA6B-E173-4008-8853-3765CA4F8252}">
      <dgm:prSet phldrT="[Text]"/>
      <dgm:spPr>
        <a:solidFill>
          <a:srgbClr val="C00000"/>
        </a:solidFill>
        <a:ln>
          <a:solidFill>
            <a:srgbClr val="C00000"/>
          </a:solidFill>
        </a:ln>
      </dgm:spPr>
      <dgm:t>
        <a:bodyPr/>
        <a:lstStyle/>
        <a:p>
          <a:r>
            <a:rPr lang="de-DE" dirty="0"/>
            <a:t>schneiden</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a:solidFill>
          <a:srgbClr val="C00000"/>
        </a:solidFill>
        <a:ln>
          <a:solidFill>
            <a:srgbClr val="C00000"/>
          </a:solidFill>
        </a:ln>
      </dgm:spPr>
      <dgm:t>
        <a:bodyPr/>
        <a:lstStyle/>
        <a:p>
          <a:endParaRPr lang="de-DE"/>
        </a:p>
      </dgm:t>
    </dgm:pt>
    <dgm:pt modelId="{35E196A2-AF17-48F5-A416-8A4A8227E4E7}">
      <dgm:prSet phldrT="[Text]"/>
      <dgm:spPr>
        <a:solidFill>
          <a:srgbClr val="C00000"/>
        </a:solidFill>
        <a:ln>
          <a:solidFill>
            <a:srgbClr val="C00000"/>
          </a:solidFill>
        </a:ln>
      </dgm:spPr>
      <dgm:t>
        <a:bodyPr/>
        <a:lstStyle/>
        <a:p>
          <a:r>
            <a:rPr lang="de-DE" dirty="0"/>
            <a:t>sägen</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a:solidFill>
          <a:srgbClr val="C00000"/>
        </a:solidFill>
        <a:ln>
          <a:solidFill>
            <a:srgbClr val="C00000"/>
          </a:solidFill>
        </a:ln>
      </dgm:spPr>
      <dgm:t>
        <a:bodyPr/>
        <a:lstStyle/>
        <a:p>
          <a:endParaRPr lang="de-DE"/>
        </a:p>
      </dgm:t>
    </dgm:pt>
    <dgm:pt modelId="{B8470D12-2D70-41EA-80DC-AEF27B690F0E}">
      <dgm:prSet phldrT="[Text]"/>
      <dgm:spPr>
        <a:solidFill>
          <a:srgbClr val="C00000"/>
        </a:solidFill>
        <a:ln>
          <a:solidFill>
            <a:srgbClr val="C00000"/>
          </a:solidFill>
        </a:ln>
      </dgm:spPr>
      <dgm:t>
        <a:bodyPr/>
        <a:lstStyle/>
        <a:p>
          <a:r>
            <a:rPr lang="de-DE" dirty="0"/>
            <a:t>montieren</a:t>
          </a:r>
        </a:p>
      </dgm:t>
    </dgm:pt>
    <dgm:pt modelId="{DA218D07-3977-44A9-B655-EF9EDDA60AE8}" type="parTrans" cxnId="{6708645F-30A9-41E6-9617-BAAA4F71E33A}">
      <dgm:prSet/>
      <dgm:spPr>
        <a:solidFill>
          <a:srgbClr val="C00000"/>
        </a:solidFill>
        <a:ln>
          <a:solidFill>
            <a:srgbClr val="C00000"/>
          </a:solidFill>
        </a:ln>
      </dgm:spPr>
      <dgm:t>
        <a:bodyPr/>
        <a:lstStyle/>
        <a:p>
          <a:endParaRPr lang="de-DE"/>
        </a:p>
      </dgm:t>
    </dgm:pt>
    <dgm:pt modelId="{EDC39D60-6055-4072-9287-6620BD6E654F}" type="sibTrans" cxnId="{6708645F-30A9-41E6-9617-BAAA4F71E33A}">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6FA230AE-52E1-4FE1-BB3B-D5895E81E8EA}" type="pres">
      <dgm:prSet presAssocID="{E9B7A910-D38A-4B59-B759-1B5F3F8F4963}" presName="conn2-1" presStyleLbl="parChTrans1D2" presStyleIdx="0" presStyleCnt="4"/>
      <dgm:spPr/>
    </dgm:pt>
    <dgm:pt modelId="{D0D93B8C-17DD-43FB-9B18-695273484CC4}" type="pres">
      <dgm:prSet presAssocID="{E9B7A910-D38A-4B59-B759-1B5F3F8F4963}" presName="connTx" presStyleLbl="parChTrans1D2" presStyleIdx="0"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0"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1" presStyleCnt="4"/>
      <dgm:spPr/>
    </dgm:pt>
    <dgm:pt modelId="{07E68953-CDF5-4F7D-A617-340BF5E6C3D0}" type="pres">
      <dgm:prSet presAssocID="{002FA128-C570-4C52-A8B9-E0D08920E83E}" presName="connTx" presStyleLbl="parChTrans1D2" presStyleIdx="1"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1"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2" presStyleCnt="4"/>
      <dgm:spPr/>
    </dgm:pt>
    <dgm:pt modelId="{A706E26C-6023-426C-8C3D-B2EB4C2EC570}" type="pres">
      <dgm:prSet presAssocID="{1ADB9E1B-0555-490F-BADE-BD795A10F7B4}" presName="connTx" presStyleLbl="parChTrans1D2" presStyleIdx="2"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2"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 modelId="{614CA045-8971-4C45-BBBB-F092D66954B9}" type="pres">
      <dgm:prSet presAssocID="{DA218D07-3977-44A9-B655-EF9EDDA60AE8}" presName="conn2-1" presStyleLbl="parChTrans1D2" presStyleIdx="3" presStyleCnt="4"/>
      <dgm:spPr/>
    </dgm:pt>
    <dgm:pt modelId="{1FF89C2A-4DC7-4CB8-BB90-E0836F12A0FC}" type="pres">
      <dgm:prSet presAssocID="{DA218D07-3977-44A9-B655-EF9EDDA60AE8}" presName="connTx" presStyleLbl="parChTrans1D2" presStyleIdx="3" presStyleCnt="4"/>
      <dgm:spPr/>
    </dgm:pt>
    <dgm:pt modelId="{F40312D4-36C5-494F-B978-0C64642FD401}" type="pres">
      <dgm:prSet presAssocID="{B8470D12-2D70-41EA-80DC-AEF27B690F0E}" presName="root2" presStyleCnt="0"/>
      <dgm:spPr/>
    </dgm:pt>
    <dgm:pt modelId="{EB0BBC30-5C8C-4F3B-A8AD-FEABAD02B060}" type="pres">
      <dgm:prSet presAssocID="{B8470D12-2D70-41EA-80DC-AEF27B690F0E}" presName="LevelTwoTextNode" presStyleLbl="node2" presStyleIdx="3" presStyleCnt="4">
        <dgm:presLayoutVars>
          <dgm:chPref val="3"/>
        </dgm:presLayoutVars>
      </dgm:prSet>
      <dgm:spPr/>
    </dgm:pt>
    <dgm:pt modelId="{9458A2EA-FE40-4D75-BA13-D09B3D6D12EB}" type="pres">
      <dgm:prSet presAssocID="{B8470D12-2D70-41EA-80DC-AEF27B690F0E}" presName="level3hierChild" presStyleCnt="0"/>
      <dgm:spPr/>
    </dgm:pt>
  </dgm:ptLst>
  <dgm:cxnLst>
    <dgm:cxn modelId="{18011806-0957-4D95-B8C1-5B5DE1181B90}" type="presOf" srcId="{DA218D07-3977-44A9-B655-EF9EDDA60AE8}" destId="{614CA045-8971-4C45-BBBB-F092D66954B9}" srcOrd="0" destOrd="0" presId="urn:microsoft.com/office/officeart/2005/8/layout/hierarchy2"/>
    <dgm:cxn modelId="{AD74EE1F-A6D2-46F7-82BC-44BDBFBC77D2}" type="presOf" srcId="{262B299B-105C-48C9-9B1F-F5F8695BF707}" destId="{FC4387E7-D4D8-4297-A612-5AF380CEF696}" srcOrd="0" destOrd="0" presId="urn:microsoft.com/office/officeart/2005/8/layout/hierarchy2"/>
    <dgm:cxn modelId="{E7D03227-43B4-4F12-B81C-C49CABD6C327}" type="presOf" srcId="{1ADB9E1B-0555-490F-BADE-BD795A10F7B4}" destId="{22169EE2-BE33-41DF-B0B7-C947CA7672E1}" srcOrd="0" destOrd="0" presId="urn:microsoft.com/office/officeart/2005/8/layout/hierarchy2"/>
    <dgm:cxn modelId="{FDE72E30-C9C6-4EC3-A69E-8EC4B3ED9DA9}" srcId="{9EF402D2-56D2-4B85-954C-807671E39118}" destId="{35E196A2-AF17-48F5-A416-8A4A8227E4E7}" srcOrd="0" destOrd="0" parTransId="{262B299B-105C-48C9-9B1F-F5F8695BF707}" sibTransId="{B6874E3E-A9B5-44E6-8CC9-D7DA8EA5C714}"/>
    <dgm:cxn modelId="{BDE9563D-F4EF-424D-9BBC-ECD95E2FC82E}" srcId="{495BB5C7-1CA5-45DD-B0C4-ED48B96A6FA3}" destId="{0F0CEA6B-E173-4008-8853-3765CA4F8252}" srcOrd="0" destOrd="0" parTransId="{AA211EB2-CEE2-4D04-9411-E3C48444F990}" sibTransId="{0191F23E-C34D-4BF4-ACEB-E8F76DED6585}"/>
    <dgm:cxn modelId="{6708645F-30A9-41E6-9617-BAAA4F71E33A}" srcId="{A7D350DF-059C-4E87-AC89-0F5AA9BDA01B}" destId="{B8470D12-2D70-41EA-80DC-AEF27B690F0E}" srcOrd="3" destOrd="0" parTransId="{DA218D07-3977-44A9-B655-EF9EDDA60AE8}" sibTransId="{EDC39D60-6055-4072-9287-6620BD6E654F}"/>
    <dgm:cxn modelId="{EE47AC41-F671-4B0D-A3FE-F81E9C347CC9}" type="presOf" srcId="{4D157CED-F518-42A1-AD15-24E7227FEA82}" destId="{A23E075D-A3E7-42F0-BA0B-93263D07599D}" srcOrd="1" destOrd="0" presId="urn:microsoft.com/office/officeart/2005/8/layout/hierarchy2"/>
    <dgm:cxn modelId="{F001F542-8EE1-41F7-A84B-A4D86F6021BE}" type="presOf" srcId="{495BB5C7-1CA5-45DD-B0C4-ED48B96A6FA3}" destId="{2F7D5C1A-0B23-45E4-B87C-FDE05887501D}" srcOrd="0" destOrd="0" presId="urn:microsoft.com/office/officeart/2005/8/layout/hierarchy2"/>
    <dgm:cxn modelId="{C63B434B-128C-4F9C-873E-0A32082E306B}" type="presOf" srcId="{AA211EB2-CEE2-4D04-9411-E3C48444F990}" destId="{75C25115-F825-403F-B818-22DAE541CB68}" srcOrd="0" destOrd="0" presId="urn:microsoft.com/office/officeart/2005/8/layout/hierarchy2"/>
    <dgm:cxn modelId="{4A7EC56B-D979-4DD3-A084-3006EEAE1F81}" type="presOf" srcId="{DA218D07-3977-44A9-B655-EF9EDDA60AE8}" destId="{1FF89C2A-4DC7-4CB8-BB90-E0836F12A0FC}" srcOrd="1" destOrd="0" presId="urn:microsoft.com/office/officeart/2005/8/layout/hierarchy2"/>
    <dgm:cxn modelId="{C310516C-7625-428A-8D62-ED72EBC32992}" type="presOf" srcId="{B411F942-7202-48E4-B5DC-D09CA1332204}" destId="{56CC3A7C-D95E-4744-9F9A-94814B5E37E0}" srcOrd="0" destOrd="0" presId="urn:microsoft.com/office/officeart/2005/8/layout/hierarchy2"/>
    <dgm:cxn modelId="{E2355572-C608-4733-A913-3062129A95C1}" type="presOf" srcId="{002FA128-C570-4C52-A8B9-E0D08920E83E}" destId="{07E68953-CDF5-4F7D-A617-340BF5E6C3D0}" srcOrd="1" destOrd="0" presId="urn:microsoft.com/office/officeart/2005/8/layout/hierarchy2"/>
    <dgm:cxn modelId="{324F0576-F135-49C8-9A6F-D826A9179A8B}" type="presOf" srcId="{262B299B-105C-48C9-9B1F-F5F8695BF707}" destId="{91DA1736-B0C0-48F5-B9A8-857ADEBF75D6}" srcOrd="1" destOrd="0" presId="urn:microsoft.com/office/officeart/2005/8/layout/hierarchy2"/>
    <dgm:cxn modelId="{BC5C888E-9D24-46EF-9ED0-9EFE29DA232A}" type="presOf" srcId="{AA211EB2-CEE2-4D04-9411-E3C48444F990}" destId="{ED2508B7-45F2-4F24-8794-92795FF6ED6F}"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541C5E96-6436-4770-A3EA-DEEDEB836317}" type="presOf" srcId="{9EF402D2-56D2-4B85-954C-807671E39118}" destId="{3E9A9E5D-6393-4D9D-ACF4-7A9BFB130025}" srcOrd="0" destOrd="0" presId="urn:microsoft.com/office/officeart/2005/8/layout/hierarchy2"/>
    <dgm:cxn modelId="{594DAD96-8333-4AE1-8F0A-2F7012952F19}" srcId="{A7D350DF-059C-4E87-AC89-0F5AA9BDA01B}" destId="{B411F942-7202-48E4-B5DC-D09CA1332204}" srcOrd="2" destOrd="0" parTransId="{1ADB9E1B-0555-490F-BADE-BD795A10F7B4}" sibTransId="{E539D438-A800-45DC-8BC4-EAF8AE3E618D}"/>
    <dgm:cxn modelId="{91637A98-B740-4BCE-B29F-826AE365662A}" type="presOf" srcId="{B8470D12-2D70-41EA-80DC-AEF27B690F0E}" destId="{EB0BBC30-5C8C-4F3B-A8AD-FEABAD02B060}" srcOrd="0" destOrd="0" presId="urn:microsoft.com/office/officeart/2005/8/layout/hierarchy2"/>
    <dgm:cxn modelId="{94CF36A3-2E3D-4F49-B04C-3FB415796BFC}" type="presOf" srcId="{1ADB9E1B-0555-490F-BADE-BD795A10F7B4}" destId="{A706E26C-6023-426C-8C3D-B2EB4C2EC570}" srcOrd="1"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07DE90BE-57B4-42BB-BAA7-51B3CF9A8B0D}" srcId="{A7D350DF-059C-4E87-AC89-0F5AA9BDA01B}" destId="{9EF402D2-56D2-4B85-954C-807671E39118}" srcOrd="0" destOrd="0" parTransId="{E9B7A910-D38A-4B59-B759-1B5F3F8F4963}" sibTransId="{AFE81F4B-03C5-40D3-87FC-8614508436F6}"/>
    <dgm:cxn modelId="{B7B014BF-E2E8-4F3C-B940-BC76C0E8A6DF}" type="presOf" srcId="{4D157CED-F518-42A1-AD15-24E7227FEA82}" destId="{D8155C1D-B425-478C-854C-A6919AA065F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EB804FC7-6C8B-4A67-A833-DFCC06DB42E8}" type="presOf" srcId="{E9B7A910-D38A-4B59-B759-1B5F3F8F4963}" destId="{D0D93B8C-17DD-43FB-9B18-695273484CC4}" srcOrd="1" destOrd="0" presId="urn:microsoft.com/office/officeart/2005/8/layout/hierarchy2"/>
    <dgm:cxn modelId="{2965ECC9-A42B-47BF-91E7-29B6F3FE0FED}" type="presOf" srcId="{0F0CEA6B-E173-4008-8853-3765CA4F8252}" destId="{9B08838E-2A79-4BDF-93EF-B7CED1FD696C}"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43CFCACF-33CE-4F67-8CC0-A00D5CF81A1F}" srcId="{A7D350DF-059C-4E87-AC89-0F5AA9BDA01B}" destId="{495BB5C7-1CA5-45DD-B0C4-ED48B96A6FA3}" srcOrd="1" destOrd="0" parTransId="{002FA128-C570-4C52-A8B9-E0D08920E83E}" sibTransId="{F303FF21-2A3D-41C4-A560-CB82B36B7BEF}"/>
    <dgm:cxn modelId="{FA1A73D7-47CA-4F7C-9D99-B000EB687361}" type="presOf" srcId="{35E196A2-AF17-48F5-A416-8A4A8227E4E7}" destId="{9553B909-6243-408C-84A1-3E1C6F22EE1D}" srcOrd="0" destOrd="0" presId="urn:microsoft.com/office/officeart/2005/8/layout/hierarchy2"/>
    <dgm:cxn modelId="{A8BBDFDF-061C-4FE3-A005-ADB70ADB564A}" type="presOf" srcId="{124D833E-1A54-44CF-928A-77FC819A8D00}" destId="{7B21B4B2-60A9-4764-8645-35891D8F37DF}" srcOrd="0" destOrd="0" presId="urn:microsoft.com/office/officeart/2005/8/layout/hierarchy2"/>
    <dgm:cxn modelId="{2888D2EA-A5C0-48CB-8DA0-688A9D83C0DA}" type="presOf" srcId="{E9B7A910-D38A-4B59-B759-1B5F3F8F4963}" destId="{6FA230AE-52E1-4FE1-BB3B-D5895E81E8EA}" srcOrd="0" destOrd="0" presId="urn:microsoft.com/office/officeart/2005/8/layout/hierarchy2"/>
    <dgm:cxn modelId="{163F0EEC-1AD6-49A2-BC35-5CC80CE45FC0}" type="presOf" srcId="{002FA128-C570-4C52-A8B9-E0D08920E83E}" destId="{CAF04AD8-753D-43D0-9D29-2D19A604D5B4}"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DDA52FEA-F40B-4092-83FC-AAA323939602}" type="presParOf" srcId="{CFF4B97A-C83A-4EB8-BBDF-F5B6BB4D5EBE}" destId="{6FA230AE-52E1-4FE1-BB3B-D5895E81E8EA}" srcOrd="0" destOrd="0" presId="urn:microsoft.com/office/officeart/2005/8/layout/hierarchy2"/>
    <dgm:cxn modelId="{68623F06-5D54-4104-B3EA-91C40557310B}" type="presParOf" srcId="{6FA230AE-52E1-4FE1-BB3B-D5895E81E8EA}" destId="{D0D93B8C-17DD-43FB-9B18-695273484CC4}" srcOrd="0" destOrd="0" presId="urn:microsoft.com/office/officeart/2005/8/layout/hierarchy2"/>
    <dgm:cxn modelId="{41C2F541-6D42-410B-82B5-C75392A8B4E9}" type="presParOf" srcId="{CFF4B97A-C83A-4EB8-BBDF-F5B6BB4D5EBE}" destId="{23B95C02-ABA0-47F2-B719-6CF73B30D79A}" srcOrd="1" destOrd="0" presId="urn:microsoft.com/office/officeart/2005/8/layout/hierarchy2"/>
    <dgm:cxn modelId="{641B5AD4-D429-4341-AFB0-3FD161260FE0}" type="presParOf" srcId="{23B95C02-ABA0-47F2-B719-6CF73B30D79A}" destId="{3E9A9E5D-6393-4D9D-ACF4-7A9BFB130025}" srcOrd="0" destOrd="0" presId="urn:microsoft.com/office/officeart/2005/8/layout/hierarchy2"/>
    <dgm:cxn modelId="{C4BFFC73-E650-4AA1-8BF7-03E8BE24ED26}" type="presParOf" srcId="{23B95C02-ABA0-47F2-B719-6CF73B30D79A}" destId="{C3D3D707-FB8E-4A7D-87AA-9D91EB5C0F45}" srcOrd="1" destOrd="0" presId="urn:microsoft.com/office/officeart/2005/8/layout/hierarchy2"/>
    <dgm:cxn modelId="{00E54CE2-7BC0-45D9-9D22-D6FC355F261D}" type="presParOf" srcId="{C3D3D707-FB8E-4A7D-87AA-9D91EB5C0F45}" destId="{FC4387E7-D4D8-4297-A612-5AF380CEF696}" srcOrd="0" destOrd="0" presId="urn:microsoft.com/office/officeart/2005/8/layout/hierarchy2"/>
    <dgm:cxn modelId="{C091B7B2-91E3-498C-A3F7-C3276E5B4426}" type="presParOf" srcId="{FC4387E7-D4D8-4297-A612-5AF380CEF696}" destId="{91DA1736-B0C0-48F5-B9A8-857ADEBF75D6}" srcOrd="0" destOrd="0" presId="urn:microsoft.com/office/officeart/2005/8/layout/hierarchy2"/>
    <dgm:cxn modelId="{B42E297C-0524-4E13-9FA6-338C67308309}" type="presParOf" srcId="{C3D3D707-FB8E-4A7D-87AA-9D91EB5C0F45}" destId="{9F712E0D-3759-40D8-A1B5-D32DC741431D}" srcOrd="1" destOrd="0" presId="urn:microsoft.com/office/officeart/2005/8/layout/hierarchy2"/>
    <dgm:cxn modelId="{5F66FAD9-8776-4DDD-A2BD-A41165CFB49B}" type="presParOf" srcId="{9F712E0D-3759-40D8-A1B5-D32DC741431D}" destId="{9553B909-6243-408C-84A1-3E1C6F22EE1D}" srcOrd="0" destOrd="0" presId="urn:microsoft.com/office/officeart/2005/8/layout/hierarchy2"/>
    <dgm:cxn modelId="{B3B61A7F-BF6F-44B2-8C04-48DB7EB5B1E2}" type="presParOf" srcId="{9F712E0D-3759-40D8-A1B5-D32DC741431D}" destId="{881157F8-9443-44CF-8473-D58E78491EEB}" srcOrd="1" destOrd="0" presId="urn:microsoft.com/office/officeart/2005/8/layout/hierarchy2"/>
    <dgm:cxn modelId="{E5B88C3C-E434-4E80-BB8A-DFAEA7077C71}" type="presParOf" srcId="{CFF4B97A-C83A-4EB8-BBDF-F5B6BB4D5EBE}" destId="{CAF04AD8-753D-43D0-9D29-2D19A604D5B4}" srcOrd="2" destOrd="0" presId="urn:microsoft.com/office/officeart/2005/8/layout/hierarchy2"/>
    <dgm:cxn modelId="{52C67C4B-046E-4FCA-AC6C-B3E6B9C4F093}" type="presParOf" srcId="{CAF04AD8-753D-43D0-9D29-2D19A604D5B4}" destId="{07E68953-CDF5-4F7D-A617-340BF5E6C3D0}" srcOrd="0" destOrd="0" presId="urn:microsoft.com/office/officeart/2005/8/layout/hierarchy2"/>
    <dgm:cxn modelId="{2C1E374C-95E3-4806-A32E-909F95DAE832}" type="presParOf" srcId="{CFF4B97A-C83A-4EB8-BBDF-F5B6BB4D5EBE}" destId="{B7D2E772-8794-4EA2-87F4-485460EC4BA6}" srcOrd="3" destOrd="0" presId="urn:microsoft.com/office/officeart/2005/8/layout/hierarchy2"/>
    <dgm:cxn modelId="{B19302CE-952E-4448-85D3-31D606BF48E7}" type="presParOf" srcId="{B7D2E772-8794-4EA2-87F4-485460EC4BA6}" destId="{2F7D5C1A-0B23-45E4-B87C-FDE05887501D}" srcOrd="0" destOrd="0" presId="urn:microsoft.com/office/officeart/2005/8/layout/hierarchy2"/>
    <dgm:cxn modelId="{25F00FC2-7F2C-47FF-959C-9D0D4275B4F6}" type="presParOf" srcId="{B7D2E772-8794-4EA2-87F4-485460EC4BA6}" destId="{C659F797-DFC9-448A-8F9E-B1715851AE6D}" srcOrd="1" destOrd="0" presId="urn:microsoft.com/office/officeart/2005/8/layout/hierarchy2"/>
    <dgm:cxn modelId="{9CA9622D-E3BB-4D26-9F70-9AAE6118BDA0}" type="presParOf" srcId="{C659F797-DFC9-448A-8F9E-B1715851AE6D}" destId="{75C25115-F825-403F-B818-22DAE541CB68}" srcOrd="0" destOrd="0" presId="urn:microsoft.com/office/officeart/2005/8/layout/hierarchy2"/>
    <dgm:cxn modelId="{9A73C895-4FC6-4567-9534-C022240507C6}" type="presParOf" srcId="{75C25115-F825-403F-B818-22DAE541CB68}" destId="{ED2508B7-45F2-4F24-8794-92795FF6ED6F}" srcOrd="0" destOrd="0" presId="urn:microsoft.com/office/officeart/2005/8/layout/hierarchy2"/>
    <dgm:cxn modelId="{B5F3D8F8-037F-4E1F-8BB3-EC8CCA260B89}" type="presParOf" srcId="{C659F797-DFC9-448A-8F9E-B1715851AE6D}" destId="{C8A81D1D-77E8-4A88-8CA8-0AA5685FD11B}" srcOrd="1" destOrd="0" presId="urn:microsoft.com/office/officeart/2005/8/layout/hierarchy2"/>
    <dgm:cxn modelId="{29A3A3AE-602D-4B1E-B726-D626453E0604}" type="presParOf" srcId="{C8A81D1D-77E8-4A88-8CA8-0AA5685FD11B}" destId="{9B08838E-2A79-4BDF-93EF-B7CED1FD696C}" srcOrd="0" destOrd="0" presId="urn:microsoft.com/office/officeart/2005/8/layout/hierarchy2"/>
    <dgm:cxn modelId="{002E3B93-F819-430C-81C4-5F68B68BEB98}" type="presParOf" srcId="{C8A81D1D-77E8-4A88-8CA8-0AA5685FD11B}" destId="{AC635E75-A91F-4D50-BEE5-55B848B1FB2C}" srcOrd="1" destOrd="0" presId="urn:microsoft.com/office/officeart/2005/8/layout/hierarchy2"/>
    <dgm:cxn modelId="{22CC3AE7-C3B7-4040-9750-96708CF1411B}" type="presParOf" srcId="{CFF4B97A-C83A-4EB8-BBDF-F5B6BB4D5EBE}" destId="{22169EE2-BE33-41DF-B0B7-C947CA7672E1}" srcOrd="4" destOrd="0" presId="urn:microsoft.com/office/officeart/2005/8/layout/hierarchy2"/>
    <dgm:cxn modelId="{AD08AAE7-7C08-42D8-A550-B9492A96E1F7}" type="presParOf" srcId="{22169EE2-BE33-41DF-B0B7-C947CA7672E1}" destId="{A706E26C-6023-426C-8C3D-B2EB4C2EC570}" srcOrd="0" destOrd="0" presId="urn:microsoft.com/office/officeart/2005/8/layout/hierarchy2"/>
    <dgm:cxn modelId="{08178C0A-90B6-4258-B245-89A81F2884CE}" type="presParOf" srcId="{CFF4B97A-C83A-4EB8-BBDF-F5B6BB4D5EBE}" destId="{EC7044F6-1754-473F-B48C-E8440A2785A0}" srcOrd="5" destOrd="0" presId="urn:microsoft.com/office/officeart/2005/8/layout/hierarchy2"/>
    <dgm:cxn modelId="{26257090-3556-4DF5-AC96-8878D9FBC844}" type="presParOf" srcId="{EC7044F6-1754-473F-B48C-E8440A2785A0}" destId="{56CC3A7C-D95E-4744-9F9A-94814B5E37E0}" srcOrd="0" destOrd="0" presId="urn:microsoft.com/office/officeart/2005/8/layout/hierarchy2"/>
    <dgm:cxn modelId="{23AA6A8E-586B-4A23-82FD-1AA5DEDEB71B}" type="presParOf" srcId="{EC7044F6-1754-473F-B48C-E8440A2785A0}" destId="{1604C8C3-374D-41EF-9B86-10037D403619}" srcOrd="1" destOrd="0" presId="urn:microsoft.com/office/officeart/2005/8/layout/hierarchy2"/>
    <dgm:cxn modelId="{51BBBE4B-D345-4902-BC64-86E414456639}" type="presParOf" srcId="{1604C8C3-374D-41EF-9B86-10037D403619}" destId="{D8155C1D-B425-478C-854C-A6919AA065F5}" srcOrd="0" destOrd="0" presId="urn:microsoft.com/office/officeart/2005/8/layout/hierarchy2"/>
    <dgm:cxn modelId="{FA4559B5-8542-4A31-A779-8893582E40A4}" type="presParOf" srcId="{D8155C1D-B425-478C-854C-A6919AA065F5}" destId="{A23E075D-A3E7-42F0-BA0B-93263D07599D}" srcOrd="0" destOrd="0" presId="urn:microsoft.com/office/officeart/2005/8/layout/hierarchy2"/>
    <dgm:cxn modelId="{1D94692A-0967-4EC4-9681-7FD184C818C4}" type="presParOf" srcId="{1604C8C3-374D-41EF-9B86-10037D403619}" destId="{8E91ADC1-83A5-48AC-B0EB-3B145137C2E3}" srcOrd="1" destOrd="0" presId="urn:microsoft.com/office/officeart/2005/8/layout/hierarchy2"/>
    <dgm:cxn modelId="{3E6F1747-B110-4360-85FB-0BDEC04B48E1}" type="presParOf" srcId="{8E91ADC1-83A5-48AC-B0EB-3B145137C2E3}" destId="{7B21B4B2-60A9-4764-8645-35891D8F37DF}" srcOrd="0" destOrd="0" presId="urn:microsoft.com/office/officeart/2005/8/layout/hierarchy2"/>
    <dgm:cxn modelId="{EB4007E9-D25B-4355-8498-C533F7221807}" type="presParOf" srcId="{8E91ADC1-83A5-48AC-B0EB-3B145137C2E3}" destId="{77D4B3FD-6C3D-4588-9F41-A24DE9F05C91}" srcOrd="1" destOrd="0" presId="urn:microsoft.com/office/officeart/2005/8/layout/hierarchy2"/>
    <dgm:cxn modelId="{59B3B110-9347-487F-A422-777DE8BC8552}" type="presParOf" srcId="{CFF4B97A-C83A-4EB8-BBDF-F5B6BB4D5EBE}" destId="{614CA045-8971-4C45-BBBB-F092D66954B9}" srcOrd="6" destOrd="0" presId="urn:microsoft.com/office/officeart/2005/8/layout/hierarchy2"/>
    <dgm:cxn modelId="{188EC8D3-1C9E-4BFE-B2C9-DBC6C3993AA1}" type="presParOf" srcId="{614CA045-8971-4C45-BBBB-F092D66954B9}" destId="{1FF89C2A-4DC7-4CB8-BB90-E0836F12A0FC}" srcOrd="0" destOrd="0" presId="urn:microsoft.com/office/officeart/2005/8/layout/hierarchy2"/>
    <dgm:cxn modelId="{E10518E5-8DFA-4B52-A1D0-B64263512420}" type="presParOf" srcId="{CFF4B97A-C83A-4EB8-BBDF-F5B6BB4D5EBE}" destId="{F40312D4-36C5-494F-B978-0C64642FD401}" srcOrd="7" destOrd="0" presId="urn:microsoft.com/office/officeart/2005/8/layout/hierarchy2"/>
    <dgm:cxn modelId="{E7577913-A84A-43EF-AA2C-94C2B75BB916}" type="presParOf" srcId="{F40312D4-36C5-494F-B978-0C64642FD401}" destId="{EB0BBC30-5C8C-4F3B-A8AD-FEABAD02B060}" srcOrd="0" destOrd="0" presId="urn:microsoft.com/office/officeart/2005/8/layout/hierarchy2"/>
    <dgm:cxn modelId="{A2B7003E-982C-4AD9-B594-9E5550182661}" type="presParOf" srcId="{F40312D4-36C5-494F-B978-0C64642FD401}" destId="{9458A2EA-FE40-4D75-BA13-D09B3D6D12E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FC000"/>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dgm:t>
        <a:bodyPr/>
        <a:lstStyle/>
        <a:p>
          <a:r>
            <a:rPr lang="de-DE" dirty="0"/>
            <a:t>Artikel 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FC000"/>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FC000"/>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FC000"/>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FC000"/>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dgm:t>
        <a:bodyPr/>
        <a:lstStyle/>
        <a:p>
          <a:r>
            <a:rPr lang="de-DE" dirty="0"/>
            <a:t>Artikel</a:t>
          </a:r>
        </a:p>
        <a:p>
          <a:r>
            <a:rPr lang="de-DE" dirty="0"/>
            <a:t>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FC000"/>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FC000"/>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FC000"/>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chemeClr val="accent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chemeClr val="accent6">
            <a:lumMod val="75000"/>
          </a:schemeClr>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chemeClr val="accent6">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chemeClr val="accent6">
            <a:lumMod val="75000"/>
          </a:schemeClr>
        </a:solidFill>
      </dgm:spPr>
      <dgm:t>
        <a:bodyPr/>
        <a:lstStyle/>
        <a:p>
          <a:r>
            <a:rPr lang="de-DE" dirty="0"/>
            <a:t>Artikel</a:t>
          </a:r>
        </a:p>
        <a:p>
          <a:r>
            <a:rPr lang="de-DE" dirty="0"/>
            <a:t>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chemeClr val="accent6">
            <a:lumMod val="75000"/>
          </a:schemeClr>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chemeClr val="accent6">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chemeClr val="accent6">
            <a:lumMod val="75000"/>
          </a:schemeClr>
        </a:solidFill>
      </dgm:spPr>
      <dgm:t>
        <a:bodyPr/>
        <a:lstStyle/>
        <a:p>
          <a:r>
            <a:rPr lang="de-DE" dirty="0"/>
            <a:t>Artikel</a:t>
          </a:r>
        </a:p>
        <a:p>
          <a:r>
            <a:rPr lang="de-DE" dirty="0"/>
            <a:t>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chemeClr val="accent6">
            <a:lumMod val="75000"/>
          </a:schemeClr>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chemeClr val="accent6">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chemeClr val="accent6">
            <a:lumMod val="75000"/>
          </a:schemeClr>
        </a:solidFill>
      </dgm:spPr>
      <dgm:t>
        <a:bodyPr/>
        <a:lstStyle/>
        <a:p>
          <a:r>
            <a:rPr lang="de-DE" dirty="0"/>
            <a:t>Artikel</a:t>
          </a:r>
        </a:p>
        <a:p>
          <a:r>
            <a:rPr lang="de-DE" dirty="0"/>
            <a:t>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chemeClr val="accent6">
            <a:lumMod val="75000"/>
          </a:schemeClr>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chemeClr val="accent6">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chemeClr val="accent6">
            <a:lumMod val="75000"/>
          </a:schemeClr>
        </a:solidFill>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0AA80D-D008-4C7F-85F0-E380085257FC}"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de-DE"/>
        </a:p>
      </dgm:t>
    </dgm:pt>
    <dgm:pt modelId="{A7D350DF-059C-4E87-AC89-0F5AA9BDA01B}">
      <dgm:prSet phldrT="[Text]"/>
      <dgm:spPr>
        <a:solidFill>
          <a:schemeClr val="accent1">
            <a:lumMod val="75000"/>
          </a:schemeClr>
        </a:solidFill>
      </dgm:spPr>
      <dgm:t>
        <a:bodyPr/>
        <a:lstStyle/>
        <a:p>
          <a:r>
            <a:rPr lang="de-DE" dirty="0"/>
            <a:t>Artikel</a:t>
          </a:r>
        </a:p>
        <a:p>
          <a:r>
            <a:rPr lang="de-DE" dirty="0" err="1"/>
            <a:t>Fluxkompensator</a:t>
          </a:r>
          <a:endParaRPr lang="de-DE" dirty="0"/>
        </a:p>
      </dgm:t>
    </dgm:pt>
    <dgm:pt modelId="{5A34D377-C600-4EDF-8160-ADF02FEC8D4A}" type="parTrans" cxnId="{9EEDACC1-2FE2-4F23-88E7-1AE7195B4171}">
      <dgm:prSet/>
      <dgm:spPr/>
      <dgm:t>
        <a:bodyPr/>
        <a:lstStyle/>
        <a:p>
          <a:endParaRPr lang="de-DE"/>
        </a:p>
      </dgm:t>
    </dgm:pt>
    <dgm:pt modelId="{6C3B4F73-410B-44EE-A072-5C21CC75105B}" type="sibTrans" cxnId="{9EEDACC1-2FE2-4F23-88E7-1AE7195B4171}">
      <dgm:prSet/>
      <dgm:spPr/>
      <dgm:t>
        <a:bodyPr/>
        <a:lstStyle/>
        <a:p>
          <a:endParaRPr lang="de-DE"/>
        </a:p>
      </dgm:t>
    </dgm:pt>
    <dgm:pt modelId="{A35064F2-1817-48B0-8949-0F4D90A63887}">
      <dgm:prSet phldrT="[Text]"/>
      <dgm:spPr>
        <a:solidFill>
          <a:srgbClr val="F69C0A"/>
        </a:solidFill>
      </dgm:spPr>
      <dgm:t>
        <a:bodyPr/>
        <a:lstStyle/>
        <a:p>
          <a:r>
            <a:rPr lang="de-DE" dirty="0"/>
            <a:t>Artikel</a:t>
          </a:r>
        </a:p>
        <a:p>
          <a:r>
            <a:rPr lang="de-DE" dirty="0"/>
            <a:t>Schraube</a:t>
          </a:r>
        </a:p>
      </dgm:t>
    </dgm:pt>
    <dgm:pt modelId="{DF725309-4687-4E66-B675-3ED99F535C6A}" type="parTrans" cxnId="{FA89E8CE-0C75-41F2-AE82-27068B1832A8}">
      <dgm:prSet/>
      <dgm:spPr/>
      <dgm:t>
        <a:bodyPr/>
        <a:lstStyle/>
        <a:p>
          <a:endParaRPr lang="de-DE"/>
        </a:p>
      </dgm:t>
    </dgm:pt>
    <dgm:pt modelId="{A1E3EB8C-CA95-4729-8950-2DAA302E8990}" type="sibTrans" cxnId="{FA89E8CE-0C75-41F2-AE82-27068B1832A8}">
      <dgm:prSet/>
      <dgm:spPr/>
      <dgm:t>
        <a:bodyPr/>
        <a:lstStyle/>
        <a:p>
          <a:endParaRPr lang="de-DE"/>
        </a:p>
      </dgm:t>
    </dgm:pt>
    <dgm:pt modelId="{495BB5C7-1CA5-45DD-B0C4-ED48B96A6FA3}">
      <dgm:prSet phldrT="[Text]"/>
      <dgm:spPr>
        <a:solidFill>
          <a:schemeClr val="accent6">
            <a:lumMod val="75000"/>
          </a:schemeClr>
        </a:solidFill>
      </dgm:spPr>
      <dgm:t>
        <a:bodyPr/>
        <a:lstStyle/>
        <a:p>
          <a:r>
            <a:rPr lang="de-DE" dirty="0"/>
            <a:t>Artikel Schlauchstück</a:t>
          </a:r>
        </a:p>
      </dgm:t>
    </dgm:pt>
    <dgm:pt modelId="{002FA128-C570-4C52-A8B9-E0D08920E83E}" type="parTrans" cxnId="{43CFCACF-33CE-4F67-8CC0-A00D5CF81A1F}">
      <dgm:prSet/>
      <dgm:spPr/>
      <dgm:t>
        <a:bodyPr/>
        <a:lstStyle/>
        <a:p>
          <a:endParaRPr lang="de-DE"/>
        </a:p>
      </dgm:t>
    </dgm:pt>
    <dgm:pt modelId="{F303FF21-2A3D-41C4-A560-CB82B36B7BEF}" type="sibTrans" cxnId="{43CFCACF-33CE-4F67-8CC0-A00D5CF81A1F}">
      <dgm:prSet/>
      <dgm:spPr/>
      <dgm:t>
        <a:bodyPr/>
        <a:lstStyle/>
        <a:p>
          <a:endParaRPr lang="de-DE"/>
        </a:p>
      </dgm:t>
    </dgm:pt>
    <dgm:pt modelId="{B411F942-7202-48E4-B5DC-D09CA1332204}">
      <dgm:prSet phldrT="[Text]"/>
      <dgm:spPr>
        <a:solidFill>
          <a:schemeClr val="accent6">
            <a:lumMod val="75000"/>
          </a:schemeClr>
        </a:solidFill>
      </dgm:spPr>
      <dgm:t>
        <a:bodyPr/>
        <a:lstStyle/>
        <a:p>
          <a:r>
            <a:rPr lang="de-DE" dirty="0"/>
            <a:t>Artikel</a:t>
          </a:r>
        </a:p>
        <a:p>
          <a:r>
            <a:rPr lang="de-DE" dirty="0"/>
            <a:t>Blechdose</a:t>
          </a:r>
        </a:p>
      </dgm:t>
    </dgm:pt>
    <dgm:pt modelId="{1ADB9E1B-0555-490F-BADE-BD795A10F7B4}" type="parTrans" cxnId="{594DAD96-8333-4AE1-8F0A-2F7012952F19}">
      <dgm:prSet/>
      <dgm:spPr/>
      <dgm:t>
        <a:bodyPr/>
        <a:lstStyle/>
        <a:p>
          <a:endParaRPr lang="de-DE"/>
        </a:p>
      </dgm:t>
    </dgm:pt>
    <dgm:pt modelId="{E539D438-A800-45DC-8BC4-EAF8AE3E618D}" type="sibTrans" cxnId="{594DAD96-8333-4AE1-8F0A-2F7012952F19}">
      <dgm:prSet/>
      <dgm:spPr/>
      <dgm:t>
        <a:bodyPr/>
        <a:lstStyle/>
        <a:p>
          <a:endParaRPr lang="de-DE"/>
        </a:p>
      </dgm:t>
    </dgm:pt>
    <dgm:pt modelId="{9EF402D2-56D2-4B85-954C-807671E39118}">
      <dgm:prSet phldrT="[Text]"/>
      <dgm:spPr>
        <a:solidFill>
          <a:schemeClr val="accent6">
            <a:lumMod val="75000"/>
          </a:schemeClr>
        </a:solidFill>
      </dgm:spPr>
      <dgm:t>
        <a:bodyPr/>
        <a:lstStyle/>
        <a:p>
          <a:r>
            <a:rPr lang="de-DE" dirty="0"/>
            <a:t>Artikel Riffeldübel</a:t>
          </a:r>
        </a:p>
      </dgm:t>
    </dgm:pt>
    <dgm:pt modelId="{E9B7A910-D38A-4B59-B759-1B5F3F8F4963}" type="parTrans" cxnId="{07DE90BE-57B4-42BB-BAA7-51B3CF9A8B0D}">
      <dgm:prSet/>
      <dgm:spPr/>
      <dgm:t>
        <a:bodyPr/>
        <a:lstStyle/>
        <a:p>
          <a:endParaRPr lang="de-DE"/>
        </a:p>
      </dgm:t>
    </dgm:pt>
    <dgm:pt modelId="{AFE81F4B-03C5-40D3-87FC-8614508436F6}" type="sibTrans" cxnId="{07DE90BE-57B4-42BB-BAA7-51B3CF9A8B0D}">
      <dgm:prSet/>
      <dgm:spPr/>
      <dgm:t>
        <a:bodyPr/>
        <a:lstStyle/>
        <a:p>
          <a:endParaRPr lang="de-DE"/>
        </a:p>
      </dgm:t>
    </dgm:pt>
    <dgm:pt modelId="{124D833E-1A54-44CF-928A-77FC819A8D00}">
      <dgm:prSet phldrT="[Text]"/>
      <dgm:spPr>
        <a:solidFill>
          <a:srgbClr val="F69C0A"/>
        </a:solidFill>
      </dgm:spPr>
      <dgm:t>
        <a:bodyPr/>
        <a:lstStyle/>
        <a:p>
          <a:r>
            <a:rPr lang="de-DE" dirty="0"/>
            <a:t>Artikel</a:t>
          </a:r>
        </a:p>
        <a:p>
          <a:r>
            <a:rPr lang="de-DE" dirty="0"/>
            <a:t>Linsen Konserve</a:t>
          </a:r>
        </a:p>
      </dgm:t>
    </dgm:pt>
    <dgm:pt modelId="{DECB554D-8367-4FA3-9968-D9D8A4ECEBC7}" type="sibTrans" cxnId="{CDE108CE-2675-45AE-A5AE-27E94F0AA525}">
      <dgm:prSet/>
      <dgm:spPr/>
      <dgm:t>
        <a:bodyPr/>
        <a:lstStyle/>
        <a:p>
          <a:endParaRPr lang="de-DE"/>
        </a:p>
      </dgm:t>
    </dgm:pt>
    <dgm:pt modelId="{4D157CED-F518-42A1-AD15-24E7227FEA82}" type="parTrans" cxnId="{CDE108CE-2675-45AE-A5AE-27E94F0AA525}">
      <dgm:prSet/>
      <dgm:spPr/>
      <dgm:t>
        <a:bodyPr/>
        <a:lstStyle/>
        <a:p>
          <a:endParaRPr lang="de-DE"/>
        </a:p>
      </dgm:t>
    </dgm:pt>
    <dgm:pt modelId="{0F0CEA6B-E173-4008-8853-3765CA4F8252}">
      <dgm:prSet phldrT="[Text]"/>
      <dgm:spPr>
        <a:solidFill>
          <a:srgbClr val="F69C0A"/>
        </a:solidFill>
      </dgm:spPr>
      <dgm:t>
        <a:bodyPr/>
        <a:lstStyle/>
        <a:p>
          <a:r>
            <a:rPr lang="de-DE" dirty="0"/>
            <a:t>Artikel</a:t>
          </a:r>
        </a:p>
        <a:p>
          <a:r>
            <a:rPr lang="de-DE" dirty="0"/>
            <a:t>Schlauch</a:t>
          </a:r>
        </a:p>
      </dgm:t>
    </dgm:pt>
    <dgm:pt modelId="{0191F23E-C34D-4BF4-ACEB-E8F76DED6585}" type="sibTrans" cxnId="{BDE9563D-F4EF-424D-9BBC-ECD95E2FC82E}">
      <dgm:prSet/>
      <dgm:spPr/>
      <dgm:t>
        <a:bodyPr/>
        <a:lstStyle/>
        <a:p>
          <a:endParaRPr lang="de-DE"/>
        </a:p>
      </dgm:t>
    </dgm:pt>
    <dgm:pt modelId="{AA211EB2-CEE2-4D04-9411-E3C48444F990}" type="parTrans" cxnId="{BDE9563D-F4EF-424D-9BBC-ECD95E2FC82E}">
      <dgm:prSet/>
      <dgm:spPr/>
      <dgm:t>
        <a:bodyPr/>
        <a:lstStyle/>
        <a:p>
          <a:endParaRPr lang="de-DE"/>
        </a:p>
      </dgm:t>
    </dgm:pt>
    <dgm:pt modelId="{35E196A2-AF17-48F5-A416-8A4A8227E4E7}">
      <dgm:prSet phldrT="[Text]"/>
      <dgm:spPr>
        <a:solidFill>
          <a:srgbClr val="F69C0A"/>
        </a:solidFill>
      </dgm:spPr>
      <dgm:t>
        <a:bodyPr/>
        <a:lstStyle/>
        <a:p>
          <a:r>
            <a:rPr lang="de-DE" dirty="0"/>
            <a:t>Artikel</a:t>
          </a:r>
        </a:p>
        <a:p>
          <a:r>
            <a:rPr lang="de-DE" dirty="0"/>
            <a:t>Riffelstab</a:t>
          </a:r>
        </a:p>
      </dgm:t>
    </dgm:pt>
    <dgm:pt modelId="{B6874E3E-A9B5-44E6-8CC9-D7DA8EA5C714}" type="sibTrans" cxnId="{FDE72E30-C9C6-4EC3-A69E-8EC4B3ED9DA9}">
      <dgm:prSet/>
      <dgm:spPr/>
      <dgm:t>
        <a:bodyPr/>
        <a:lstStyle/>
        <a:p>
          <a:endParaRPr lang="de-DE"/>
        </a:p>
      </dgm:t>
    </dgm:pt>
    <dgm:pt modelId="{262B299B-105C-48C9-9B1F-F5F8695BF707}" type="parTrans" cxnId="{FDE72E30-C9C6-4EC3-A69E-8EC4B3ED9DA9}">
      <dgm:prSet/>
      <dgm:spPr/>
      <dgm:t>
        <a:bodyPr/>
        <a:lstStyle/>
        <a:p>
          <a:endParaRPr lang="de-DE"/>
        </a:p>
      </dgm:t>
    </dgm:pt>
    <dgm:pt modelId="{F44004BE-D489-4B5B-83EA-BF918F072286}" type="pres">
      <dgm:prSet presAssocID="{E10AA80D-D008-4C7F-85F0-E380085257FC}" presName="diagram" presStyleCnt="0">
        <dgm:presLayoutVars>
          <dgm:chPref val="1"/>
          <dgm:dir/>
          <dgm:animOne val="branch"/>
          <dgm:animLvl val="lvl"/>
          <dgm:resizeHandles val="exact"/>
        </dgm:presLayoutVars>
      </dgm:prSet>
      <dgm:spPr/>
    </dgm:pt>
    <dgm:pt modelId="{2569AF8E-CDAE-4BA1-8D0A-0D687C4BD8FF}" type="pres">
      <dgm:prSet presAssocID="{A7D350DF-059C-4E87-AC89-0F5AA9BDA01B}" presName="root1" presStyleCnt="0"/>
      <dgm:spPr/>
    </dgm:pt>
    <dgm:pt modelId="{523B16A0-5A7F-4A2E-A7C6-BF8196FE84F6}" type="pres">
      <dgm:prSet presAssocID="{A7D350DF-059C-4E87-AC89-0F5AA9BDA01B}" presName="LevelOneTextNode" presStyleLbl="node0" presStyleIdx="0" presStyleCnt="1">
        <dgm:presLayoutVars>
          <dgm:chPref val="3"/>
        </dgm:presLayoutVars>
      </dgm:prSet>
      <dgm:spPr/>
    </dgm:pt>
    <dgm:pt modelId="{CFF4B97A-C83A-4EB8-BBDF-F5B6BB4D5EBE}" type="pres">
      <dgm:prSet presAssocID="{A7D350DF-059C-4E87-AC89-0F5AA9BDA01B}" presName="level2hierChild" presStyleCnt="0"/>
      <dgm:spPr/>
    </dgm:pt>
    <dgm:pt modelId="{DC99D640-1F4A-4ECF-A882-3804AE97F115}" type="pres">
      <dgm:prSet presAssocID="{DF725309-4687-4E66-B675-3ED99F535C6A}" presName="conn2-1" presStyleLbl="parChTrans1D2" presStyleIdx="0" presStyleCnt="4"/>
      <dgm:spPr/>
    </dgm:pt>
    <dgm:pt modelId="{78645C29-2DAC-419A-A916-760FFCF8B2FF}" type="pres">
      <dgm:prSet presAssocID="{DF725309-4687-4E66-B675-3ED99F535C6A}" presName="connTx" presStyleLbl="parChTrans1D2" presStyleIdx="0" presStyleCnt="4"/>
      <dgm:spPr/>
    </dgm:pt>
    <dgm:pt modelId="{78F1A98A-3EFD-4338-AA90-F16F47B9E131}" type="pres">
      <dgm:prSet presAssocID="{A35064F2-1817-48B0-8949-0F4D90A63887}" presName="root2" presStyleCnt="0"/>
      <dgm:spPr/>
    </dgm:pt>
    <dgm:pt modelId="{2D2D1538-3F4D-4DF2-9857-C6ED896FE335}" type="pres">
      <dgm:prSet presAssocID="{A35064F2-1817-48B0-8949-0F4D90A63887}" presName="LevelTwoTextNode" presStyleLbl="node2" presStyleIdx="0" presStyleCnt="4">
        <dgm:presLayoutVars>
          <dgm:chPref val="3"/>
        </dgm:presLayoutVars>
      </dgm:prSet>
      <dgm:spPr/>
    </dgm:pt>
    <dgm:pt modelId="{74309BE7-C27C-44B8-9087-E1C2A3AB7A30}" type="pres">
      <dgm:prSet presAssocID="{A35064F2-1817-48B0-8949-0F4D90A63887}" presName="level3hierChild" presStyleCnt="0"/>
      <dgm:spPr/>
    </dgm:pt>
    <dgm:pt modelId="{6FA230AE-52E1-4FE1-BB3B-D5895E81E8EA}" type="pres">
      <dgm:prSet presAssocID="{E9B7A910-D38A-4B59-B759-1B5F3F8F4963}" presName="conn2-1" presStyleLbl="parChTrans1D2" presStyleIdx="1" presStyleCnt="4"/>
      <dgm:spPr/>
    </dgm:pt>
    <dgm:pt modelId="{D0D93B8C-17DD-43FB-9B18-695273484CC4}" type="pres">
      <dgm:prSet presAssocID="{E9B7A910-D38A-4B59-B759-1B5F3F8F4963}" presName="connTx" presStyleLbl="parChTrans1D2" presStyleIdx="1" presStyleCnt="4"/>
      <dgm:spPr/>
    </dgm:pt>
    <dgm:pt modelId="{23B95C02-ABA0-47F2-B719-6CF73B30D79A}" type="pres">
      <dgm:prSet presAssocID="{9EF402D2-56D2-4B85-954C-807671E39118}" presName="root2" presStyleCnt="0"/>
      <dgm:spPr/>
    </dgm:pt>
    <dgm:pt modelId="{3E9A9E5D-6393-4D9D-ACF4-7A9BFB130025}" type="pres">
      <dgm:prSet presAssocID="{9EF402D2-56D2-4B85-954C-807671E39118}" presName="LevelTwoTextNode" presStyleLbl="node2" presStyleIdx="1" presStyleCnt="4">
        <dgm:presLayoutVars>
          <dgm:chPref val="3"/>
        </dgm:presLayoutVars>
      </dgm:prSet>
      <dgm:spPr/>
    </dgm:pt>
    <dgm:pt modelId="{C3D3D707-FB8E-4A7D-87AA-9D91EB5C0F45}" type="pres">
      <dgm:prSet presAssocID="{9EF402D2-56D2-4B85-954C-807671E39118}" presName="level3hierChild" presStyleCnt="0"/>
      <dgm:spPr/>
    </dgm:pt>
    <dgm:pt modelId="{FC4387E7-D4D8-4297-A612-5AF380CEF696}" type="pres">
      <dgm:prSet presAssocID="{262B299B-105C-48C9-9B1F-F5F8695BF707}" presName="conn2-1" presStyleLbl="parChTrans1D3" presStyleIdx="0" presStyleCnt="3"/>
      <dgm:spPr/>
    </dgm:pt>
    <dgm:pt modelId="{91DA1736-B0C0-48F5-B9A8-857ADEBF75D6}" type="pres">
      <dgm:prSet presAssocID="{262B299B-105C-48C9-9B1F-F5F8695BF707}" presName="connTx" presStyleLbl="parChTrans1D3" presStyleIdx="0" presStyleCnt="3"/>
      <dgm:spPr/>
    </dgm:pt>
    <dgm:pt modelId="{9F712E0D-3759-40D8-A1B5-D32DC741431D}" type="pres">
      <dgm:prSet presAssocID="{35E196A2-AF17-48F5-A416-8A4A8227E4E7}" presName="root2" presStyleCnt="0"/>
      <dgm:spPr/>
    </dgm:pt>
    <dgm:pt modelId="{9553B909-6243-408C-84A1-3E1C6F22EE1D}" type="pres">
      <dgm:prSet presAssocID="{35E196A2-AF17-48F5-A416-8A4A8227E4E7}" presName="LevelTwoTextNode" presStyleLbl="node3" presStyleIdx="0" presStyleCnt="3">
        <dgm:presLayoutVars>
          <dgm:chPref val="3"/>
        </dgm:presLayoutVars>
      </dgm:prSet>
      <dgm:spPr/>
    </dgm:pt>
    <dgm:pt modelId="{881157F8-9443-44CF-8473-D58E78491EEB}" type="pres">
      <dgm:prSet presAssocID="{35E196A2-AF17-48F5-A416-8A4A8227E4E7}" presName="level3hierChild" presStyleCnt="0"/>
      <dgm:spPr/>
    </dgm:pt>
    <dgm:pt modelId="{CAF04AD8-753D-43D0-9D29-2D19A604D5B4}" type="pres">
      <dgm:prSet presAssocID="{002FA128-C570-4C52-A8B9-E0D08920E83E}" presName="conn2-1" presStyleLbl="parChTrans1D2" presStyleIdx="2" presStyleCnt="4"/>
      <dgm:spPr/>
    </dgm:pt>
    <dgm:pt modelId="{07E68953-CDF5-4F7D-A617-340BF5E6C3D0}" type="pres">
      <dgm:prSet presAssocID="{002FA128-C570-4C52-A8B9-E0D08920E83E}" presName="connTx" presStyleLbl="parChTrans1D2" presStyleIdx="2" presStyleCnt="4"/>
      <dgm:spPr/>
    </dgm:pt>
    <dgm:pt modelId="{B7D2E772-8794-4EA2-87F4-485460EC4BA6}" type="pres">
      <dgm:prSet presAssocID="{495BB5C7-1CA5-45DD-B0C4-ED48B96A6FA3}" presName="root2" presStyleCnt="0"/>
      <dgm:spPr/>
    </dgm:pt>
    <dgm:pt modelId="{2F7D5C1A-0B23-45E4-B87C-FDE05887501D}" type="pres">
      <dgm:prSet presAssocID="{495BB5C7-1CA5-45DD-B0C4-ED48B96A6FA3}" presName="LevelTwoTextNode" presStyleLbl="node2" presStyleIdx="2" presStyleCnt="4">
        <dgm:presLayoutVars>
          <dgm:chPref val="3"/>
        </dgm:presLayoutVars>
      </dgm:prSet>
      <dgm:spPr/>
    </dgm:pt>
    <dgm:pt modelId="{C659F797-DFC9-448A-8F9E-B1715851AE6D}" type="pres">
      <dgm:prSet presAssocID="{495BB5C7-1CA5-45DD-B0C4-ED48B96A6FA3}" presName="level3hierChild" presStyleCnt="0"/>
      <dgm:spPr/>
    </dgm:pt>
    <dgm:pt modelId="{75C25115-F825-403F-B818-22DAE541CB68}" type="pres">
      <dgm:prSet presAssocID="{AA211EB2-CEE2-4D04-9411-E3C48444F990}" presName="conn2-1" presStyleLbl="parChTrans1D3" presStyleIdx="1" presStyleCnt="3"/>
      <dgm:spPr/>
    </dgm:pt>
    <dgm:pt modelId="{ED2508B7-45F2-4F24-8794-92795FF6ED6F}" type="pres">
      <dgm:prSet presAssocID="{AA211EB2-CEE2-4D04-9411-E3C48444F990}" presName="connTx" presStyleLbl="parChTrans1D3" presStyleIdx="1" presStyleCnt="3"/>
      <dgm:spPr/>
    </dgm:pt>
    <dgm:pt modelId="{C8A81D1D-77E8-4A88-8CA8-0AA5685FD11B}" type="pres">
      <dgm:prSet presAssocID="{0F0CEA6B-E173-4008-8853-3765CA4F8252}" presName="root2" presStyleCnt="0"/>
      <dgm:spPr/>
    </dgm:pt>
    <dgm:pt modelId="{9B08838E-2A79-4BDF-93EF-B7CED1FD696C}" type="pres">
      <dgm:prSet presAssocID="{0F0CEA6B-E173-4008-8853-3765CA4F8252}" presName="LevelTwoTextNode" presStyleLbl="node3" presStyleIdx="1" presStyleCnt="3">
        <dgm:presLayoutVars>
          <dgm:chPref val="3"/>
        </dgm:presLayoutVars>
      </dgm:prSet>
      <dgm:spPr/>
    </dgm:pt>
    <dgm:pt modelId="{AC635E75-A91F-4D50-BEE5-55B848B1FB2C}" type="pres">
      <dgm:prSet presAssocID="{0F0CEA6B-E173-4008-8853-3765CA4F8252}" presName="level3hierChild" presStyleCnt="0"/>
      <dgm:spPr/>
    </dgm:pt>
    <dgm:pt modelId="{22169EE2-BE33-41DF-B0B7-C947CA7672E1}" type="pres">
      <dgm:prSet presAssocID="{1ADB9E1B-0555-490F-BADE-BD795A10F7B4}" presName="conn2-1" presStyleLbl="parChTrans1D2" presStyleIdx="3" presStyleCnt="4"/>
      <dgm:spPr/>
    </dgm:pt>
    <dgm:pt modelId="{A706E26C-6023-426C-8C3D-B2EB4C2EC570}" type="pres">
      <dgm:prSet presAssocID="{1ADB9E1B-0555-490F-BADE-BD795A10F7B4}" presName="connTx" presStyleLbl="parChTrans1D2" presStyleIdx="3" presStyleCnt="4"/>
      <dgm:spPr/>
    </dgm:pt>
    <dgm:pt modelId="{EC7044F6-1754-473F-B48C-E8440A2785A0}" type="pres">
      <dgm:prSet presAssocID="{B411F942-7202-48E4-B5DC-D09CA1332204}" presName="root2" presStyleCnt="0"/>
      <dgm:spPr/>
    </dgm:pt>
    <dgm:pt modelId="{56CC3A7C-D95E-4744-9F9A-94814B5E37E0}" type="pres">
      <dgm:prSet presAssocID="{B411F942-7202-48E4-B5DC-D09CA1332204}" presName="LevelTwoTextNode" presStyleLbl="node2" presStyleIdx="3" presStyleCnt="4">
        <dgm:presLayoutVars>
          <dgm:chPref val="3"/>
        </dgm:presLayoutVars>
      </dgm:prSet>
      <dgm:spPr/>
    </dgm:pt>
    <dgm:pt modelId="{1604C8C3-374D-41EF-9B86-10037D403619}" type="pres">
      <dgm:prSet presAssocID="{B411F942-7202-48E4-B5DC-D09CA1332204}" presName="level3hierChild" presStyleCnt="0"/>
      <dgm:spPr/>
    </dgm:pt>
    <dgm:pt modelId="{D8155C1D-B425-478C-854C-A6919AA065F5}" type="pres">
      <dgm:prSet presAssocID="{4D157CED-F518-42A1-AD15-24E7227FEA82}" presName="conn2-1" presStyleLbl="parChTrans1D3" presStyleIdx="2" presStyleCnt="3"/>
      <dgm:spPr/>
    </dgm:pt>
    <dgm:pt modelId="{A23E075D-A3E7-42F0-BA0B-93263D07599D}" type="pres">
      <dgm:prSet presAssocID="{4D157CED-F518-42A1-AD15-24E7227FEA82}" presName="connTx" presStyleLbl="parChTrans1D3" presStyleIdx="2" presStyleCnt="3"/>
      <dgm:spPr/>
    </dgm:pt>
    <dgm:pt modelId="{8E91ADC1-83A5-48AC-B0EB-3B145137C2E3}" type="pres">
      <dgm:prSet presAssocID="{124D833E-1A54-44CF-928A-77FC819A8D00}" presName="root2" presStyleCnt="0"/>
      <dgm:spPr/>
    </dgm:pt>
    <dgm:pt modelId="{7B21B4B2-60A9-4764-8645-35891D8F37DF}" type="pres">
      <dgm:prSet presAssocID="{124D833E-1A54-44CF-928A-77FC819A8D00}" presName="LevelTwoTextNode" presStyleLbl="node3" presStyleIdx="2" presStyleCnt="3">
        <dgm:presLayoutVars>
          <dgm:chPref val="3"/>
        </dgm:presLayoutVars>
      </dgm:prSet>
      <dgm:spPr/>
    </dgm:pt>
    <dgm:pt modelId="{77D4B3FD-6C3D-4588-9F41-A24DE9F05C91}" type="pres">
      <dgm:prSet presAssocID="{124D833E-1A54-44CF-928A-77FC819A8D00}" presName="level3hierChild" presStyleCnt="0"/>
      <dgm:spPr/>
    </dgm:pt>
  </dgm:ptLst>
  <dgm:cxnLst>
    <dgm:cxn modelId="{FDE72E30-C9C6-4EC3-A69E-8EC4B3ED9DA9}" srcId="{9EF402D2-56D2-4B85-954C-807671E39118}" destId="{35E196A2-AF17-48F5-A416-8A4A8227E4E7}" srcOrd="0" destOrd="0" parTransId="{262B299B-105C-48C9-9B1F-F5F8695BF707}" sibTransId="{B6874E3E-A9B5-44E6-8CC9-D7DA8EA5C714}"/>
    <dgm:cxn modelId="{946D2D36-D0F0-47D5-AB64-003461E46E59}" type="presOf" srcId="{E9B7A910-D38A-4B59-B759-1B5F3F8F4963}" destId="{D0D93B8C-17DD-43FB-9B18-695273484CC4}" srcOrd="1" destOrd="0" presId="urn:microsoft.com/office/officeart/2005/8/layout/hierarchy2"/>
    <dgm:cxn modelId="{9991AF3A-0ED0-40E2-BA52-B8FEC6BD24F5}" type="presOf" srcId="{262B299B-105C-48C9-9B1F-F5F8695BF707}" destId="{FC4387E7-D4D8-4297-A612-5AF380CEF696}" srcOrd="0" destOrd="0" presId="urn:microsoft.com/office/officeart/2005/8/layout/hierarchy2"/>
    <dgm:cxn modelId="{BDE9563D-F4EF-424D-9BBC-ECD95E2FC82E}" srcId="{495BB5C7-1CA5-45DD-B0C4-ED48B96A6FA3}" destId="{0F0CEA6B-E173-4008-8853-3765CA4F8252}" srcOrd="0" destOrd="0" parTransId="{AA211EB2-CEE2-4D04-9411-E3C48444F990}" sibTransId="{0191F23E-C34D-4BF4-ACEB-E8F76DED6585}"/>
    <dgm:cxn modelId="{CE55135E-87A7-48E5-A903-5FEED3F42E94}" type="presOf" srcId="{A35064F2-1817-48B0-8949-0F4D90A63887}" destId="{2D2D1538-3F4D-4DF2-9857-C6ED896FE335}" srcOrd="0" destOrd="0" presId="urn:microsoft.com/office/officeart/2005/8/layout/hierarchy2"/>
    <dgm:cxn modelId="{F8659B45-553A-469C-B842-57B4C8F12A62}" type="presOf" srcId="{1ADB9E1B-0555-490F-BADE-BD795A10F7B4}" destId="{22169EE2-BE33-41DF-B0B7-C947CA7672E1}" srcOrd="0" destOrd="0" presId="urn:microsoft.com/office/officeart/2005/8/layout/hierarchy2"/>
    <dgm:cxn modelId="{86F79A72-14EC-40F1-8D38-94B3B4E0256B}" type="presOf" srcId="{DF725309-4687-4E66-B675-3ED99F535C6A}" destId="{78645C29-2DAC-419A-A916-760FFCF8B2FF}" srcOrd="1" destOrd="0" presId="urn:microsoft.com/office/officeart/2005/8/layout/hierarchy2"/>
    <dgm:cxn modelId="{8AF47E53-E590-4BCC-9778-3BC88746FE04}" type="presOf" srcId="{AA211EB2-CEE2-4D04-9411-E3C48444F990}" destId="{ED2508B7-45F2-4F24-8794-92795FF6ED6F}" srcOrd="1" destOrd="0" presId="urn:microsoft.com/office/officeart/2005/8/layout/hierarchy2"/>
    <dgm:cxn modelId="{69299755-BA8C-4D3E-A798-9BAA6858056C}" type="presOf" srcId="{AA211EB2-CEE2-4D04-9411-E3C48444F990}" destId="{75C25115-F825-403F-B818-22DAE541CB68}" srcOrd="0" destOrd="0" presId="urn:microsoft.com/office/officeart/2005/8/layout/hierarchy2"/>
    <dgm:cxn modelId="{99A14159-AB5F-4CF6-9283-7F3BE2FB9C16}" type="presOf" srcId="{E9B7A910-D38A-4B59-B759-1B5F3F8F4963}" destId="{6FA230AE-52E1-4FE1-BB3B-D5895E81E8EA}" srcOrd="0" destOrd="0" presId="urn:microsoft.com/office/officeart/2005/8/layout/hierarchy2"/>
    <dgm:cxn modelId="{59256879-B9CE-42DB-AE92-8D1F05094753}" type="presOf" srcId="{002FA128-C570-4C52-A8B9-E0D08920E83E}" destId="{07E68953-CDF5-4F7D-A617-340BF5E6C3D0}" srcOrd="1" destOrd="0" presId="urn:microsoft.com/office/officeart/2005/8/layout/hierarchy2"/>
    <dgm:cxn modelId="{AA035890-B331-4966-A4EF-76F89DC06B2D}" type="presOf" srcId="{4D157CED-F518-42A1-AD15-24E7227FEA82}" destId="{A23E075D-A3E7-42F0-BA0B-93263D07599D}" srcOrd="1" destOrd="0" presId="urn:microsoft.com/office/officeart/2005/8/layout/hierarchy2"/>
    <dgm:cxn modelId="{34E65891-AFA4-4524-9219-B20DAE3CAFB0}" type="presOf" srcId="{E10AA80D-D008-4C7F-85F0-E380085257FC}" destId="{F44004BE-D489-4B5B-83EA-BF918F072286}" srcOrd="0" destOrd="0" presId="urn:microsoft.com/office/officeart/2005/8/layout/hierarchy2"/>
    <dgm:cxn modelId="{AC22A692-1DF2-4AEC-A274-A45832EFBF94}" type="presOf" srcId="{35E196A2-AF17-48F5-A416-8A4A8227E4E7}" destId="{9553B909-6243-408C-84A1-3E1C6F22EE1D}" srcOrd="0" destOrd="0" presId="urn:microsoft.com/office/officeart/2005/8/layout/hierarchy2"/>
    <dgm:cxn modelId="{594DAD96-8333-4AE1-8F0A-2F7012952F19}" srcId="{A7D350DF-059C-4E87-AC89-0F5AA9BDA01B}" destId="{B411F942-7202-48E4-B5DC-D09CA1332204}" srcOrd="3" destOrd="0" parTransId="{1ADB9E1B-0555-490F-BADE-BD795A10F7B4}" sibTransId="{E539D438-A800-45DC-8BC4-EAF8AE3E618D}"/>
    <dgm:cxn modelId="{B20E9C97-209D-429D-B560-5AC48E75A525}" type="presOf" srcId="{495BB5C7-1CA5-45DD-B0C4-ED48B96A6FA3}" destId="{2F7D5C1A-0B23-45E4-B87C-FDE05887501D}" srcOrd="0" destOrd="0" presId="urn:microsoft.com/office/officeart/2005/8/layout/hierarchy2"/>
    <dgm:cxn modelId="{9A71209A-46BB-474E-A313-F885356DC3C8}" type="presOf" srcId="{B411F942-7202-48E4-B5DC-D09CA1332204}" destId="{56CC3A7C-D95E-4744-9F9A-94814B5E37E0}" srcOrd="0" destOrd="0" presId="urn:microsoft.com/office/officeart/2005/8/layout/hierarchy2"/>
    <dgm:cxn modelId="{4775D4A1-8FD7-452C-8609-6D0869095B4C}" type="presOf" srcId="{262B299B-105C-48C9-9B1F-F5F8695BF707}" destId="{91DA1736-B0C0-48F5-B9A8-857ADEBF75D6}" srcOrd="1" destOrd="0" presId="urn:microsoft.com/office/officeart/2005/8/layout/hierarchy2"/>
    <dgm:cxn modelId="{C26067AA-1E1D-4FFE-9436-815C5EB48785}" type="presOf" srcId="{DF725309-4687-4E66-B675-3ED99F535C6A}" destId="{DC99D640-1F4A-4ECF-A882-3804AE97F115}" srcOrd="0" destOrd="0" presId="urn:microsoft.com/office/officeart/2005/8/layout/hierarchy2"/>
    <dgm:cxn modelId="{3D6551AB-E2DB-478C-B59E-5E7F10B2ADB4}" type="presOf" srcId="{A7D350DF-059C-4E87-AC89-0F5AA9BDA01B}" destId="{523B16A0-5A7F-4A2E-A7C6-BF8196FE84F6}" srcOrd="0" destOrd="0" presId="urn:microsoft.com/office/officeart/2005/8/layout/hierarchy2"/>
    <dgm:cxn modelId="{2456C6B7-6DDD-4A03-A99F-70F47AB76226}" type="presOf" srcId="{1ADB9E1B-0555-490F-BADE-BD795A10F7B4}" destId="{A706E26C-6023-426C-8C3D-B2EB4C2EC570}" srcOrd="1" destOrd="0" presId="urn:microsoft.com/office/officeart/2005/8/layout/hierarchy2"/>
    <dgm:cxn modelId="{96A60FBC-44CB-4DFE-B128-A65D0EB9EA45}" type="presOf" srcId="{002FA128-C570-4C52-A8B9-E0D08920E83E}" destId="{CAF04AD8-753D-43D0-9D29-2D19A604D5B4}" srcOrd="0" destOrd="0" presId="urn:microsoft.com/office/officeart/2005/8/layout/hierarchy2"/>
    <dgm:cxn modelId="{07DE90BE-57B4-42BB-BAA7-51B3CF9A8B0D}" srcId="{A7D350DF-059C-4E87-AC89-0F5AA9BDA01B}" destId="{9EF402D2-56D2-4B85-954C-807671E39118}" srcOrd="1" destOrd="0" parTransId="{E9B7A910-D38A-4B59-B759-1B5F3F8F4963}" sibTransId="{AFE81F4B-03C5-40D3-87FC-8614508436F6}"/>
    <dgm:cxn modelId="{6493A3C1-DCEB-42C3-887A-66477424074B}" type="presOf" srcId="{9EF402D2-56D2-4B85-954C-807671E39118}" destId="{3E9A9E5D-6393-4D9D-ACF4-7A9BFB130025}" srcOrd="0" destOrd="0" presId="urn:microsoft.com/office/officeart/2005/8/layout/hierarchy2"/>
    <dgm:cxn modelId="{9EEDACC1-2FE2-4F23-88E7-1AE7195B4171}" srcId="{E10AA80D-D008-4C7F-85F0-E380085257FC}" destId="{A7D350DF-059C-4E87-AC89-0F5AA9BDA01B}" srcOrd="0" destOrd="0" parTransId="{5A34D377-C600-4EDF-8160-ADF02FEC8D4A}" sibTransId="{6C3B4F73-410B-44EE-A072-5C21CC75105B}"/>
    <dgm:cxn modelId="{CE4282C7-52B5-4010-A5D0-EF64F309FD78}" type="presOf" srcId="{124D833E-1A54-44CF-928A-77FC819A8D00}" destId="{7B21B4B2-60A9-4764-8645-35891D8F37DF}" srcOrd="0" destOrd="0" presId="urn:microsoft.com/office/officeart/2005/8/layout/hierarchy2"/>
    <dgm:cxn modelId="{CDE108CE-2675-45AE-A5AE-27E94F0AA525}" srcId="{B411F942-7202-48E4-B5DC-D09CA1332204}" destId="{124D833E-1A54-44CF-928A-77FC819A8D00}" srcOrd="0" destOrd="0" parTransId="{4D157CED-F518-42A1-AD15-24E7227FEA82}" sibTransId="{DECB554D-8367-4FA3-9968-D9D8A4ECEBC7}"/>
    <dgm:cxn modelId="{FA89E8CE-0C75-41F2-AE82-27068B1832A8}" srcId="{A7D350DF-059C-4E87-AC89-0F5AA9BDA01B}" destId="{A35064F2-1817-48B0-8949-0F4D90A63887}" srcOrd="0" destOrd="0" parTransId="{DF725309-4687-4E66-B675-3ED99F535C6A}" sibTransId="{A1E3EB8C-CA95-4729-8950-2DAA302E8990}"/>
    <dgm:cxn modelId="{43CFCACF-33CE-4F67-8CC0-A00D5CF81A1F}" srcId="{A7D350DF-059C-4E87-AC89-0F5AA9BDA01B}" destId="{495BB5C7-1CA5-45DD-B0C4-ED48B96A6FA3}" srcOrd="2" destOrd="0" parTransId="{002FA128-C570-4C52-A8B9-E0D08920E83E}" sibTransId="{F303FF21-2A3D-41C4-A560-CB82B36B7BEF}"/>
    <dgm:cxn modelId="{DA716FE1-9EC9-4962-9741-F47E2AB9A6DD}" type="presOf" srcId="{0F0CEA6B-E173-4008-8853-3765CA4F8252}" destId="{9B08838E-2A79-4BDF-93EF-B7CED1FD696C}" srcOrd="0" destOrd="0" presId="urn:microsoft.com/office/officeart/2005/8/layout/hierarchy2"/>
    <dgm:cxn modelId="{6B0119FD-CF46-4B96-8AF6-9C6509E498D4}" type="presOf" srcId="{4D157CED-F518-42A1-AD15-24E7227FEA82}" destId="{D8155C1D-B425-478C-854C-A6919AA065F5}" srcOrd="0" destOrd="0" presId="urn:microsoft.com/office/officeart/2005/8/layout/hierarchy2"/>
    <dgm:cxn modelId="{DE91D528-F72C-4394-82FF-666AE355A9B1}" type="presParOf" srcId="{F44004BE-D489-4B5B-83EA-BF918F072286}" destId="{2569AF8E-CDAE-4BA1-8D0A-0D687C4BD8FF}" srcOrd="0" destOrd="0" presId="urn:microsoft.com/office/officeart/2005/8/layout/hierarchy2"/>
    <dgm:cxn modelId="{0989E10D-3E7D-4B0A-AE7D-3E990A926347}" type="presParOf" srcId="{2569AF8E-CDAE-4BA1-8D0A-0D687C4BD8FF}" destId="{523B16A0-5A7F-4A2E-A7C6-BF8196FE84F6}" srcOrd="0" destOrd="0" presId="urn:microsoft.com/office/officeart/2005/8/layout/hierarchy2"/>
    <dgm:cxn modelId="{B1109603-B9DC-4A7E-AF1D-D12BE4575CFE}" type="presParOf" srcId="{2569AF8E-CDAE-4BA1-8D0A-0D687C4BD8FF}" destId="{CFF4B97A-C83A-4EB8-BBDF-F5B6BB4D5EBE}" srcOrd="1" destOrd="0" presId="urn:microsoft.com/office/officeart/2005/8/layout/hierarchy2"/>
    <dgm:cxn modelId="{5764F991-D8FA-4A3C-9B94-B87B45747FC0}" type="presParOf" srcId="{CFF4B97A-C83A-4EB8-BBDF-F5B6BB4D5EBE}" destId="{DC99D640-1F4A-4ECF-A882-3804AE97F115}" srcOrd="0" destOrd="0" presId="urn:microsoft.com/office/officeart/2005/8/layout/hierarchy2"/>
    <dgm:cxn modelId="{ABFFD5D9-15DC-4589-BE11-C845BE147328}" type="presParOf" srcId="{DC99D640-1F4A-4ECF-A882-3804AE97F115}" destId="{78645C29-2DAC-419A-A916-760FFCF8B2FF}" srcOrd="0" destOrd="0" presId="urn:microsoft.com/office/officeart/2005/8/layout/hierarchy2"/>
    <dgm:cxn modelId="{16F04F06-3EE4-49D9-87E9-C3D33F5BD30E}" type="presParOf" srcId="{CFF4B97A-C83A-4EB8-BBDF-F5B6BB4D5EBE}" destId="{78F1A98A-3EFD-4338-AA90-F16F47B9E131}" srcOrd="1" destOrd="0" presId="urn:microsoft.com/office/officeart/2005/8/layout/hierarchy2"/>
    <dgm:cxn modelId="{56F8CE83-66F0-4D5F-A286-B8DE02A79EB5}" type="presParOf" srcId="{78F1A98A-3EFD-4338-AA90-F16F47B9E131}" destId="{2D2D1538-3F4D-4DF2-9857-C6ED896FE335}" srcOrd="0" destOrd="0" presId="urn:microsoft.com/office/officeart/2005/8/layout/hierarchy2"/>
    <dgm:cxn modelId="{B1DF4B8C-5E96-4785-815D-4FA68D485E7C}" type="presParOf" srcId="{78F1A98A-3EFD-4338-AA90-F16F47B9E131}" destId="{74309BE7-C27C-44B8-9087-E1C2A3AB7A30}" srcOrd="1" destOrd="0" presId="urn:microsoft.com/office/officeart/2005/8/layout/hierarchy2"/>
    <dgm:cxn modelId="{93ECFBEE-951A-4D70-966C-04EC42EB3A10}" type="presParOf" srcId="{CFF4B97A-C83A-4EB8-BBDF-F5B6BB4D5EBE}" destId="{6FA230AE-52E1-4FE1-BB3B-D5895E81E8EA}" srcOrd="2" destOrd="0" presId="urn:microsoft.com/office/officeart/2005/8/layout/hierarchy2"/>
    <dgm:cxn modelId="{A536C251-DB2B-47BA-A0C6-1530591C390E}" type="presParOf" srcId="{6FA230AE-52E1-4FE1-BB3B-D5895E81E8EA}" destId="{D0D93B8C-17DD-43FB-9B18-695273484CC4}" srcOrd="0" destOrd="0" presId="urn:microsoft.com/office/officeart/2005/8/layout/hierarchy2"/>
    <dgm:cxn modelId="{866E8403-07B2-4CF7-A07E-6FAF214DABC2}" type="presParOf" srcId="{CFF4B97A-C83A-4EB8-BBDF-F5B6BB4D5EBE}" destId="{23B95C02-ABA0-47F2-B719-6CF73B30D79A}" srcOrd="3" destOrd="0" presId="urn:microsoft.com/office/officeart/2005/8/layout/hierarchy2"/>
    <dgm:cxn modelId="{F7A28392-A0DA-4DA9-B3D7-12DECC9ACAEC}" type="presParOf" srcId="{23B95C02-ABA0-47F2-B719-6CF73B30D79A}" destId="{3E9A9E5D-6393-4D9D-ACF4-7A9BFB130025}" srcOrd="0" destOrd="0" presId="urn:microsoft.com/office/officeart/2005/8/layout/hierarchy2"/>
    <dgm:cxn modelId="{8D6B172C-562B-4E29-AE2E-A9938DAF4ACA}" type="presParOf" srcId="{23B95C02-ABA0-47F2-B719-6CF73B30D79A}" destId="{C3D3D707-FB8E-4A7D-87AA-9D91EB5C0F45}" srcOrd="1" destOrd="0" presId="urn:microsoft.com/office/officeart/2005/8/layout/hierarchy2"/>
    <dgm:cxn modelId="{B3B809DC-31F1-45FB-8EE2-4F3048869A1C}" type="presParOf" srcId="{C3D3D707-FB8E-4A7D-87AA-9D91EB5C0F45}" destId="{FC4387E7-D4D8-4297-A612-5AF380CEF696}" srcOrd="0" destOrd="0" presId="urn:microsoft.com/office/officeart/2005/8/layout/hierarchy2"/>
    <dgm:cxn modelId="{C9823C00-B6E6-4239-BFD8-EF82F292A0BF}" type="presParOf" srcId="{FC4387E7-D4D8-4297-A612-5AF380CEF696}" destId="{91DA1736-B0C0-48F5-B9A8-857ADEBF75D6}" srcOrd="0" destOrd="0" presId="urn:microsoft.com/office/officeart/2005/8/layout/hierarchy2"/>
    <dgm:cxn modelId="{C19B9089-3622-4B39-9ACC-B3A469DDCD1A}" type="presParOf" srcId="{C3D3D707-FB8E-4A7D-87AA-9D91EB5C0F45}" destId="{9F712E0D-3759-40D8-A1B5-D32DC741431D}" srcOrd="1" destOrd="0" presId="urn:microsoft.com/office/officeart/2005/8/layout/hierarchy2"/>
    <dgm:cxn modelId="{6BF1E76E-E093-4028-856F-F276D12CC337}" type="presParOf" srcId="{9F712E0D-3759-40D8-A1B5-D32DC741431D}" destId="{9553B909-6243-408C-84A1-3E1C6F22EE1D}" srcOrd="0" destOrd="0" presId="urn:microsoft.com/office/officeart/2005/8/layout/hierarchy2"/>
    <dgm:cxn modelId="{216B5F56-3D20-4AD9-B91A-B9AA2B36DB4A}" type="presParOf" srcId="{9F712E0D-3759-40D8-A1B5-D32DC741431D}" destId="{881157F8-9443-44CF-8473-D58E78491EEB}" srcOrd="1" destOrd="0" presId="urn:microsoft.com/office/officeart/2005/8/layout/hierarchy2"/>
    <dgm:cxn modelId="{44EF249D-EFC1-4AA8-9861-05F373331A7C}" type="presParOf" srcId="{CFF4B97A-C83A-4EB8-BBDF-F5B6BB4D5EBE}" destId="{CAF04AD8-753D-43D0-9D29-2D19A604D5B4}" srcOrd="4" destOrd="0" presId="urn:microsoft.com/office/officeart/2005/8/layout/hierarchy2"/>
    <dgm:cxn modelId="{6179FA77-9872-4905-849C-433EF7F00D2F}" type="presParOf" srcId="{CAF04AD8-753D-43D0-9D29-2D19A604D5B4}" destId="{07E68953-CDF5-4F7D-A617-340BF5E6C3D0}" srcOrd="0" destOrd="0" presId="urn:microsoft.com/office/officeart/2005/8/layout/hierarchy2"/>
    <dgm:cxn modelId="{52D8CF31-0C19-4313-BBDE-5D157A62C5DF}" type="presParOf" srcId="{CFF4B97A-C83A-4EB8-BBDF-F5B6BB4D5EBE}" destId="{B7D2E772-8794-4EA2-87F4-485460EC4BA6}" srcOrd="5" destOrd="0" presId="urn:microsoft.com/office/officeart/2005/8/layout/hierarchy2"/>
    <dgm:cxn modelId="{14E3EB85-EBF6-4519-B732-5EFF6F9D34DB}" type="presParOf" srcId="{B7D2E772-8794-4EA2-87F4-485460EC4BA6}" destId="{2F7D5C1A-0B23-45E4-B87C-FDE05887501D}" srcOrd="0" destOrd="0" presId="urn:microsoft.com/office/officeart/2005/8/layout/hierarchy2"/>
    <dgm:cxn modelId="{E41DFB13-2E9D-471A-9473-46D0ABFC60D6}" type="presParOf" srcId="{B7D2E772-8794-4EA2-87F4-485460EC4BA6}" destId="{C659F797-DFC9-448A-8F9E-B1715851AE6D}" srcOrd="1" destOrd="0" presId="urn:microsoft.com/office/officeart/2005/8/layout/hierarchy2"/>
    <dgm:cxn modelId="{A2B43BBB-EEE2-45B8-9184-2A19C4243A41}" type="presParOf" srcId="{C659F797-DFC9-448A-8F9E-B1715851AE6D}" destId="{75C25115-F825-403F-B818-22DAE541CB68}" srcOrd="0" destOrd="0" presId="urn:microsoft.com/office/officeart/2005/8/layout/hierarchy2"/>
    <dgm:cxn modelId="{1777003E-F62C-4D55-9CD1-480D4B1C5A73}" type="presParOf" srcId="{75C25115-F825-403F-B818-22DAE541CB68}" destId="{ED2508B7-45F2-4F24-8794-92795FF6ED6F}" srcOrd="0" destOrd="0" presId="urn:microsoft.com/office/officeart/2005/8/layout/hierarchy2"/>
    <dgm:cxn modelId="{ADCDFAF1-CFE8-4E38-BC94-7A5972537B31}" type="presParOf" srcId="{C659F797-DFC9-448A-8F9E-B1715851AE6D}" destId="{C8A81D1D-77E8-4A88-8CA8-0AA5685FD11B}" srcOrd="1" destOrd="0" presId="urn:microsoft.com/office/officeart/2005/8/layout/hierarchy2"/>
    <dgm:cxn modelId="{A7ACFFF0-F3CF-4366-8E1D-742749A13EF5}" type="presParOf" srcId="{C8A81D1D-77E8-4A88-8CA8-0AA5685FD11B}" destId="{9B08838E-2A79-4BDF-93EF-B7CED1FD696C}" srcOrd="0" destOrd="0" presId="urn:microsoft.com/office/officeart/2005/8/layout/hierarchy2"/>
    <dgm:cxn modelId="{B6791E04-D193-4211-95DD-F7925BE88F6B}" type="presParOf" srcId="{C8A81D1D-77E8-4A88-8CA8-0AA5685FD11B}" destId="{AC635E75-A91F-4D50-BEE5-55B848B1FB2C}" srcOrd="1" destOrd="0" presId="urn:microsoft.com/office/officeart/2005/8/layout/hierarchy2"/>
    <dgm:cxn modelId="{DA5F1882-5E31-42D2-9A49-1B717E7E9135}" type="presParOf" srcId="{CFF4B97A-C83A-4EB8-BBDF-F5B6BB4D5EBE}" destId="{22169EE2-BE33-41DF-B0B7-C947CA7672E1}" srcOrd="6" destOrd="0" presId="urn:microsoft.com/office/officeart/2005/8/layout/hierarchy2"/>
    <dgm:cxn modelId="{F5B02A43-C55D-4BCD-AAB1-DE5DFA2F7572}" type="presParOf" srcId="{22169EE2-BE33-41DF-B0B7-C947CA7672E1}" destId="{A706E26C-6023-426C-8C3D-B2EB4C2EC570}" srcOrd="0" destOrd="0" presId="urn:microsoft.com/office/officeart/2005/8/layout/hierarchy2"/>
    <dgm:cxn modelId="{40674760-2E96-48E5-9D15-E8F73105797D}" type="presParOf" srcId="{CFF4B97A-C83A-4EB8-BBDF-F5B6BB4D5EBE}" destId="{EC7044F6-1754-473F-B48C-E8440A2785A0}" srcOrd="7" destOrd="0" presId="urn:microsoft.com/office/officeart/2005/8/layout/hierarchy2"/>
    <dgm:cxn modelId="{12FFE747-352C-4657-8466-F13C39550864}" type="presParOf" srcId="{EC7044F6-1754-473F-B48C-E8440A2785A0}" destId="{56CC3A7C-D95E-4744-9F9A-94814B5E37E0}" srcOrd="0" destOrd="0" presId="urn:microsoft.com/office/officeart/2005/8/layout/hierarchy2"/>
    <dgm:cxn modelId="{9421CFD5-8486-484F-A061-8EC8380A9C61}" type="presParOf" srcId="{EC7044F6-1754-473F-B48C-E8440A2785A0}" destId="{1604C8C3-374D-41EF-9B86-10037D403619}" srcOrd="1" destOrd="0" presId="urn:microsoft.com/office/officeart/2005/8/layout/hierarchy2"/>
    <dgm:cxn modelId="{482CC363-A686-466B-A667-96FDC5918C3A}" type="presParOf" srcId="{1604C8C3-374D-41EF-9B86-10037D403619}" destId="{D8155C1D-B425-478C-854C-A6919AA065F5}" srcOrd="0" destOrd="0" presId="urn:microsoft.com/office/officeart/2005/8/layout/hierarchy2"/>
    <dgm:cxn modelId="{EB94E88A-A7E3-4350-80A1-C0A1CC6B4639}" type="presParOf" srcId="{D8155C1D-B425-478C-854C-A6919AA065F5}" destId="{A23E075D-A3E7-42F0-BA0B-93263D07599D}" srcOrd="0" destOrd="0" presId="urn:microsoft.com/office/officeart/2005/8/layout/hierarchy2"/>
    <dgm:cxn modelId="{BCFB98C1-A852-4D52-9AD0-CACCBD000654}" type="presParOf" srcId="{1604C8C3-374D-41EF-9B86-10037D403619}" destId="{8E91ADC1-83A5-48AC-B0EB-3B145137C2E3}" srcOrd="1" destOrd="0" presId="urn:microsoft.com/office/officeart/2005/8/layout/hierarchy2"/>
    <dgm:cxn modelId="{1D3C64A1-6E89-4210-AD22-461C972C1027}" type="presParOf" srcId="{8E91ADC1-83A5-48AC-B0EB-3B145137C2E3}" destId="{7B21B4B2-60A9-4764-8645-35891D8F37DF}" srcOrd="0" destOrd="0" presId="urn:microsoft.com/office/officeart/2005/8/layout/hierarchy2"/>
    <dgm:cxn modelId="{425019BB-BC61-41F3-A658-A6D5EA733A7E}" type="presParOf" srcId="{8E91ADC1-83A5-48AC-B0EB-3B145137C2E3}" destId="{77D4B3FD-6C3D-4588-9F41-A24DE9F05C91}" srcOrd="1" destOrd="0" presId="urn:microsoft.com/office/officeart/2005/8/layout/hierarchy2"/>
  </dgm:cxnLst>
  <dgm:bg/>
  <dgm:whole>
    <a:ln w="28575">
      <a:solidFill>
        <a:srgbClr val="C00000"/>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1543865" y="1686993"/>
          <a:ext cx="1954702" cy="977351"/>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err="1"/>
            <a:t>Fluxkompensator</a:t>
          </a:r>
          <a:endParaRPr lang="de-DE" sz="2100" kern="1200" dirty="0"/>
        </a:p>
      </dsp:txBody>
      <dsp:txXfrm>
        <a:off x="1572491" y="1715619"/>
        <a:ext cx="1897450" cy="920099"/>
      </dsp:txXfrm>
    </dsp:sp>
    <dsp:sp modelId="{DC99D640-1F4A-4ECF-A882-3804AE97F115}">
      <dsp:nvSpPr>
        <dsp:cNvPr id="0" name=""/>
        <dsp:cNvSpPr/>
      </dsp:nvSpPr>
      <dsp:spPr>
        <a:xfrm rot="17692822">
          <a:off x="2960301" y="1312488"/>
          <a:ext cx="1858413" cy="40429"/>
        </a:xfrm>
        <a:custGeom>
          <a:avLst/>
          <a:gdLst/>
          <a:ahLst/>
          <a:cxnLst/>
          <a:rect l="0" t="0" r="0" b="0"/>
          <a:pathLst>
            <a:path>
              <a:moveTo>
                <a:pt x="0" y="20214"/>
              </a:moveTo>
              <a:lnTo>
                <a:pt x="1858413"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1286243"/>
        <a:ext cx="92920" cy="92920"/>
      </dsp:txXfrm>
    </dsp:sp>
    <dsp:sp modelId="{2D2D1538-3F4D-4DF2-9857-C6ED896FE335}">
      <dsp:nvSpPr>
        <dsp:cNvPr id="0" name=""/>
        <dsp:cNvSpPr/>
      </dsp:nvSpPr>
      <dsp:spPr>
        <a:xfrm>
          <a:off x="4280448" y="1062"/>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Schraube</a:t>
          </a:r>
        </a:p>
      </dsp:txBody>
      <dsp:txXfrm>
        <a:off x="4309074" y="29688"/>
        <a:ext cx="1897450" cy="920099"/>
      </dsp:txXfrm>
    </dsp:sp>
    <dsp:sp modelId="{6FA230AE-52E1-4FE1-BB3B-D5895E81E8EA}">
      <dsp:nvSpPr>
        <dsp:cNvPr id="0" name=""/>
        <dsp:cNvSpPr/>
      </dsp:nvSpPr>
      <dsp:spPr>
        <a:xfrm rot="19457599">
          <a:off x="3408063" y="1874465"/>
          <a:ext cx="962889" cy="40429"/>
        </a:xfrm>
        <a:custGeom>
          <a:avLst/>
          <a:gdLst/>
          <a:ahLst/>
          <a:cxnLst/>
          <a:rect l="0" t="0" r="0" b="0"/>
          <a:pathLst>
            <a:path>
              <a:moveTo>
                <a:pt x="0" y="20214"/>
              </a:moveTo>
              <a:lnTo>
                <a:pt x="962889"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1870608"/>
        <a:ext cx="48144" cy="48144"/>
      </dsp:txXfrm>
    </dsp:sp>
    <dsp:sp modelId="{3E9A9E5D-6393-4D9D-ACF4-7A9BFB130025}">
      <dsp:nvSpPr>
        <dsp:cNvPr id="0" name=""/>
        <dsp:cNvSpPr/>
      </dsp:nvSpPr>
      <dsp:spPr>
        <a:xfrm>
          <a:off x="4280448" y="1125016"/>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Riffeldübel</a:t>
          </a:r>
        </a:p>
      </dsp:txBody>
      <dsp:txXfrm>
        <a:off x="4309074" y="1153642"/>
        <a:ext cx="1897450" cy="920099"/>
      </dsp:txXfrm>
    </dsp:sp>
    <dsp:sp modelId="{FC4387E7-D4D8-4297-A612-5AF380CEF696}">
      <dsp:nvSpPr>
        <dsp:cNvPr id="0" name=""/>
        <dsp:cNvSpPr/>
      </dsp:nvSpPr>
      <dsp:spPr>
        <a:xfrm>
          <a:off x="6235151" y="1593477"/>
          <a:ext cx="781881" cy="40429"/>
        </a:xfrm>
        <a:custGeom>
          <a:avLst/>
          <a:gdLst/>
          <a:ahLst/>
          <a:cxnLst/>
          <a:rect l="0" t="0" r="0" b="0"/>
          <a:pathLst>
            <a:path>
              <a:moveTo>
                <a:pt x="0" y="20214"/>
              </a:moveTo>
              <a:lnTo>
                <a:pt x="781881"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1594144"/>
        <a:ext cx="39094" cy="39094"/>
      </dsp:txXfrm>
    </dsp:sp>
    <dsp:sp modelId="{9553B909-6243-408C-84A1-3E1C6F22EE1D}">
      <dsp:nvSpPr>
        <dsp:cNvPr id="0" name=""/>
        <dsp:cNvSpPr/>
      </dsp:nvSpPr>
      <dsp:spPr>
        <a:xfrm>
          <a:off x="7017032" y="1125016"/>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Riffelstab</a:t>
          </a:r>
        </a:p>
      </dsp:txBody>
      <dsp:txXfrm>
        <a:off x="7045658" y="1153642"/>
        <a:ext cx="1897450" cy="920099"/>
      </dsp:txXfrm>
    </dsp:sp>
    <dsp:sp modelId="{CAF04AD8-753D-43D0-9D29-2D19A604D5B4}">
      <dsp:nvSpPr>
        <dsp:cNvPr id="0" name=""/>
        <dsp:cNvSpPr/>
      </dsp:nvSpPr>
      <dsp:spPr>
        <a:xfrm rot="2142401">
          <a:off x="3408063" y="2436442"/>
          <a:ext cx="962889" cy="40429"/>
        </a:xfrm>
        <a:custGeom>
          <a:avLst/>
          <a:gdLst/>
          <a:ahLst/>
          <a:cxnLst/>
          <a:rect l="0" t="0" r="0" b="0"/>
          <a:pathLst>
            <a:path>
              <a:moveTo>
                <a:pt x="0" y="20214"/>
              </a:moveTo>
              <a:lnTo>
                <a:pt x="962889"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2432585"/>
        <a:ext cx="48144" cy="48144"/>
      </dsp:txXfrm>
    </dsp:sp>
    <dsp:sp modelId="{2F7D5C1A-0B23-45E4-B87C-FDE05887501D}">
      <dsp:nvSpPr>
        <dsp:cNvPr id="0" name=""/>
        <dsp:cNvSpPr/>
      </dsp:nvSpPr>
      <dsp:spPr>
        <a:xfrm>
          <a:off x="4280448" y="2248970"/>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Schlauchstück</a:t>
          </a:r>
        </a:p>
      </dsp:txBody>
      <dsp:txXfrm>
        <a:off x="4309074" y="2277596"/>
        <a:ext cx="1897450" cy="920099"/>
      </dsp:txXfrm>
    </dsp:sp>
    <dsp:sp modelId="{75C25115-F825-403F-B818-22DAE541CB68}">
      <dsp:nvSpPr>
        <dsp:cNvPr id="0" name=""/>
        <dsp:cNvSpPr/>
      </dsp:nvSpPr>
      <dsp:spPr>
        <a:xfrm>
          <a:off x="6235151" y="2717431"/>
          <a:ext cx="781881" cy="40429"/>
        </a:xfrm>
        <a:custGeom>
          <a:avLst/>
          <a:gdLst/>
          <a:ahLst/>
          <a:cxnLst/>
          <a:rect l="0" t="0" r="0" b="0"/>
          <a:pathLst>
            <a:path>
              <a:moveTo>
                <a:pt x="0" y="20214"/>
              </a:moveTo>
              <a:lnTo>
                <a:pt x="781881"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2718098"/>
        <a:ext cx="39094" cy="39094"/>
      </dsp:txXfrm>
    </dsp:sp>
    <dsp:sp modelId="{9B08838E-2A79-4BDF-93EF-B7CED1FD696C}">
      <dsp:nvSpPr>
        <dsp:cNvPr id="0" name=""/>
        <dsp:cNvSpPr/>
      </dsp:nvSpPr>
      <dsp:spPr>
        <a:xfrm>
          <a:off x="7017032" y="2248970"/>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Schlauch</a:t>
          </a:r>
        </a:p>
      </dsp:txBody>
      <dsp:txXfrm>
        <a:off x="7045658" y="2277596"/>
        <a:ext cx="1897450" cy="920099"/>
      </dsp:txXfrm>
    </dsp:sp>
    <dsp:sp modelId="{22169EE2-BE33-41DF-B0B7-C947CA7672E1}">
      <dsp:nvSpPr>
        <dsp:cNvPr id="0" name=""/>
        <dsp:cNvSpPr/>
      </dsp:nvSpPr>
      <dsp:spPr>
        <a:xfrm rot="3907178">
          <a:off x="2960301" y="2998419"/>
          <a:ext cx="1858413" cy="40429"/>
        </a:xfrm>
        <a:custGeom>
          <a:avLst/>
          <a:gdLst/>
          <a:ahLst/>
          <a:cxnLst/>
          <a:rect l="0" t="0" r="0" b="0"/>
          <a:pathLst>
            <a:path>
              <a:moveTo>
                <a:pt x="0" y="20214"/>
              </a:moveTo>
              <a:lnTo>
                <a:pt x="1858413"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2972174"/>
        <a:ext cx="92920" cy="92920"/>
      </dsp:txXfrm>
    </dsp:sp>
    <dsp:sp modelId="{56CC3A7C-D95E-4744-9F9A-94814B5E37E0}">
      <dsp:nvSpPr>
        <dsp:cNvPr id="0" name=""/>
        <dsp:cNvSpPr/>
      </dsp:nvSpPr>
      <dsp:spPr>
        <a:xfrm>
          <a:off x="4280448" y="3372924"/>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Blechdose</a:t>
          </a:r>
        </a:p>
      </dsp:txBody>
      <dsp:txXfrm>
        <a:off x="4309074" y="3401550"/>
        <a:ext cx="1897450" cy="920099"/>
      </dsp:txXfrm>
    </dsp:sp>
    <dsp:sp modelId="{D8155C1D-B425-478C-854C-A6919AA065F5}">
      <dsp:nvSpPr>
        <dsp:cNvPr id="0" name=""/>
        <dsp:cNvSpPr/>
      </dsp:nvSpPr>
      <dsp:spPr>
        <a:xfrm>
          <a:off x="6235151" y="3841385"/>
          <a:ext cx="781881" cy="40429"/>
        </a:xfrm>
        <a:custGeom>
          <a:avLst/>
          <a:gdLst/>
          <a:ahLst/>
          <a:cxnLst/>
          <a:rect l="0" t="0" r="0" b="0"/>
          <a:pathLst>
            <a:path>
              <a:moveTo>
                <a:pt x="0" y="20214"/>
              </a:moveTo>
              <a:lnTo>
                <a:pt x="781881"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3842052"/>
        <a:ext cx="39094" cy="39094"/>
      </dsp:txXfrm>
    </dsp:sp>
    <dsp:sp modelId="{7B21B4B2-60A9-4764-8645-35891D8F37DF}">
      <dsp:nvSpPr>
        <dsp:cNvPr id="0" name=""/>
        <dsp:cNvSpPr/>
      </dsp:nvSpPr>
      <dsp:spPr>
        <a:xfrm>
          <a:off x="7017032" y="3372924"/>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Linsen Konserve</a:t>
          </a:r>
        </a:p>
      </dsp:txBody>
      <dsp:txXfrm>
        <a:off x="7045658" y="3401550"/>
        <a:ext cx="1897450" cy="9200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1543865" y="1686993"/>
          <a:ext cx="1954702" cy="977351"/>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err="1"/>
            <a:t>Fluxkompensator</a:t>
          </a:r>
          <a:endParaRPr lang="de-DE" sz="2100" kern="1200" dirty="0"/>
        </a:p>
      </dsp:txBody>
      <dsp:txXfrm>
        <a:off x="1572491" y="1715619"/>
        <a:ext cx="1897450" cy="920099"/>
      </dsp:txXfrm>
    </dsp:sp>
    <dsp:sp modelId="{DC99D640-1F4A-4ECF-A882-3804AE97F115}">
      <dsp:nvSpPr>
        <dsp:cNvPr id="0" name=""/>
        <dsp:cNvSpPr/>
      </dsp:nvSpPr>
      <dsp:spPr>
        <a:xfrm rot="17692822">
          <a:off x="2960301" y="1312488"/>
          <a:ext cx="1858413" cy="40429"/>
        </a:xfrm>
        <a:custGeom>
          <a:avLst/>
          <a:gdLst/>
          <a:ahLst/>
          <a:cxnLst/>
          <a:rect l="0" t="0" r="0" b="0"/>
          <a:pathLst>
            <a:path>
              <a:moveTo>
                <a:pt x="0" y="20214"/>
              </a:moveTo>
              <a:lnTo>
                <a:pt x="1858413"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1286243"/>
        <a:ext cx="92920" cy="92920"/>
      </dsp:txXfrm>
    </dsp:sp>
    <dsp:sp modelId="{2D2D1538-3F4D-4DF2-9857-C6ED896FE335}">
      <dsp:nvSpPr>
        <dsp:cNvPr id="0" name=""/>
        <dsp:cNvSpPr/>
      </dsp:nvSpPr>
      <dsp:spPr>
        <a:xfrm>
          <a:off x="4280448" y="1062"/>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Schraube</a:t>
          </a:r>
        </a:p>
      </dsp:txBody>
      <dsp:txXfrm>
        <a:off x="4309074" y="29688"/>
        <a:ext cx="1897450" cy="920099"/>
      </dsp:txXfrm>
    </dsp:sp>
    <dsp:sp modelId="{6FA230AE-52E1-4FE1-BB3B-D5895E81E8EA}">
      <dsp:nvSpPr>
        <dsp:cNvPr id="0" name=""/>
        <dsp:cNvSpPr/>
      </dsp:nvSpPr>
      <dsp:spPr>
        <a:xfrm rot="19457599">
          <a:off x="3408063" y="1874465"/>
          <a:ext cx="962889" cy="40429"/>
        </a:xfrm>
        <a:custGeom>
          <a:avLst/>
          <a:gdLst/>
          <a:ahLst/>
          <a:cxnLst/>
          <a:rect l="0" t="0" r="0" b="0"/>
          <a:pathLst>
            <a:path>
              <a:moveTo>
                <a:pt x="0" y="20214"/>
              </a:moveTo>
              <a:lnTo>
                <a:pt x="962889"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1870608"/>
        <a:ext cx="48144" cy="48144"/>
      </dsp:txXfrm>
    </dsp:sp>
    <dsp:sp modelId="{3E9A9E5D-6393-4D9D-ACF4-7A9BFB130025}">
      <dsp:nvSpPr>
        <dsp:cNvPr id="0" name=""/>
        <dsp:cNvSpPr/>
      </dsp:nvSpPr>
      <dsp:spPr>
        <a:xfrm>
          <a:off x="4280448" y="1125016"/>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Riffeldübel</a:t>
          </a:r>
        </a:p>
      </dsp:txBody>
      <dsp:txXfrm>
        <a:off x="4309074" y="1153642"/>
        <a:ext cx="1897450" cy="920099"/>
      </dsp:txXfrm>
    </dsp:sp>
    <dsp:sp modelId="{FC4387E7-D4D8-4297-A612-5AF380CEF696}">
      <dsp:nvSpPr>
        <dsp:cNvPr id="0" name=""/>
        <dsp:cNvSpPr/>
      </dsp:nvSpPr>
      <dsp:spPr>
        <a:xfrm>
          <a:off x="6235151" y="1593477"/>
          <a:ext cx="781881" cy="40429"/>
        </a:xfrm>
        <a:custGeom>
          <a:avLst/>
          <a:gdLst/>
          <a:ahLst/>
          <a:cxnLst/>
          <a:rect l="0" t="0" r="0" b="0"/>
          <a:pathLst>
            <a:path>
              <a:moveTo>
                <a:pt x="0" y="20214"/>
              </a:moveTo>
              <a:lnTo>
                <a:pt x="781881"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1594144"/>
        <a:ext cx="39094" cy="39094"/>
      </dsp:txXfrm>
    </dsp:sp>
    <dsp:sp modelId="{9553B909-6243-408C-84A1-3E1C6F22EE1D}">
      <dsp:nvSpPr>
        <dsp:cNvPr id="0" name=""/>
        <dsp:cNvSpPr/>
      </dsp:nvSpPr>
      <dsp:spPr>
        <a:xfrm>
          <a:off x="7017032" y="1125016"/>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Riffelstab</a:t>
          </a:r>
        </a:p>
      </dsp:txBody>
      <dsp:txXfrm>
        <a:off x="7045658" y="1153642"/>
        <a:ext cx="1897450" cy="920099"/>
      </dsp:txXfrm>
    </dsp:sp>
    <dsp:sp modelId="{CAF04AD8-753D-43D0-9D29-2D19A604D5B4}">
      <dsp:nvSpPr>
        <dsp:cNvPr id="0" name=""/>
        <dsp:cNvSpPr/>
      </dsp:nvSpPr>
      <dsp:spPr>
        <a:xfrm rot="2142401">
          <a:off x="3408063" y="2436442"/>
          <a:ext cx="962889" cy="40429"/>
        </a:xfrm>
        <a:custGeom>
          <a:avLst/>
          <a:gdLst/>
          <a:ahLst/>
          <a:cxnLst/>
          <a:rect l="0" t="0" r="0" b="0"/>
          <a:pathLst>
            <a:path>
              <a:moveTo>
                <a:pt x="0" y="20214"/>
              </a:moveTo>
              <a:lnTo>
                <a:pt x="962889"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2432585"/>
        <a:ext cx="48144" cy="48144"/>
      </dsp:txXfrm>
    </dsp:sp>
    <dsp:sp modelId="{2F7D5C1A-0B23-45E4-B87C-FDE05887501D}">
      <dsp:nvSpPr>
        <dsp:cNvPr id="0" name=""/>
        <dsp:cNvSpPr/>
      </dsp:nvSpPr>
      <dsp:spPr>
        <a:xfrm>
          <a:off x="4280448" y="2248970"/>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Schlauchstück</a:t>
          </a:r>
        </a:p>
      </dsp:txBody>
      <dsp:txXfrm>
        <a:off x="4309074" y="2277596"/>
        <a:ext cx="1897450" cy="920099"/>
      </dsp:txXfrm>
    </dsp:sp>
    <dsp:sp modelId="{75C25115-F825-403F-B818-22DAE541CB68}">
      <dsp:nvSpPr>
        <dsp:cNvPr id="0" name=""/>
        <dsp:cNvSpPr/>
      </dsp:nvSpPr>
      <dsp:spPr>
        <a:xfrm>
          <a:off x="6235151" y="2717431"/>
          <a:ext cx="781881" cy="40429"/>
        </a:xfrm>
        <a:custGeom>
          <a:avLst/>
          <a:gdLst/>
          <a:ahLst/>
          <a:cxnLst/>
          <a:rect l="0" t="0" r="0" b="0"/>
          <a:pathLst>
            <a:path>
              <a:moveTo>
                <a:pt x="0" y="20214"/>
              </a:moveTo>
              <a:lnTo>
                <a:pt x="781881"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2718098"/>
        <a:ext cx="39094" cy="39094"/>
      </dsp:txXfrm>
    </dsp:sp>
    <dsp:sp modelId="{9B08838E-2A79-4BDF-93EF-B7CED1FD696C}">
      <dsp:nvSpPr>
        <dsp:cNvPr id="0" name=""/>
        <dsp:cNvSpPr/>
      </dsp:nvSpPr>
      <dsp:spPr>
        <a:xfrm>
          <a:off x="7017032" y="2248970"/>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Schlauch</a:t>
          </a:r>
        </a:p>
      </dsp:txBody>
      <dsp:txXfrm>
        <a:off x="7045658" y="2277596"/>
        <a:ext cx="1897450" cy="920099"/>
      </dsp:txXfrm>
    </dsp:sp>
    <dsp:sp modelId="{22169EE2-BE33-41DF-B0B7-C947CA7672E1}">
      <dsp:nvSpPr>
        <dsp:cNvPr id="0" name=""/>
        <dsp:cNvSpPr/>
      </dsp:nvSpPr>
      <dsp:spPr>
        <a:xfrm rot="3907178">
          <a:off x="2960301" y="2998419"/>
          <a:ext cx="1858413" cy="40429"/>
        </a:xfrm>
        <a:custGeom>
          <a:avLst/>
          <a:gdLst/>
          <a:ahLst/>
          <a:cxnLst/>
          <a:rect l="0" t="0" r="0" b="0"/>
          <a:pathLst>
            <a:path>
              <a:moveTo>
                <a:pt x="0" y="20214"/>
              </a:moveTo>
              <a:lnTo>
                <a:pt x="1858413"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2972174"/>
        <a:ext cx="92920" cy="92920"/>
      </dsp:txXfrm>
    </dsp:sp>
    <dsp:sp modelId="{56CC3A7C-D95E-4744-9F9A-94814B5E37E0}">
      <dsp:nvSpPr>
        <dsp:cNvPr id="0" name=""/>
        <dsp:cNvSpPr/>
      </dsp:nvSpPr>
      <dsp:spPr>
        <a:xfrm>
          <a:off x="4280448" y="3372924"/>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Blechdose</a:t>
          </a:r>
        </a:p>
      </dsp:txBody>
      <dsp:txXfrm>
        <a:off x="4309074" y="3401550"/>
        <a:ext cx="1897450" cy="920099"/>
      </dsp:txXfrm>
    </dsp:sp>
    <dsp:sp modelId="{D8155C1D-B425-478C-854C-A6919AA065F5}">
      <dsp:nvSpPr>
        <dsp:cNvPr id="0" name=""/>
        <dsp:cNvSpPr/>
      </dsp:nvSpPr>
      <dsp:spPr>
        <a:xfrm>
          <a:off x="6235151" y="3841385"/>
          <a:ext cx="781881" cy="40429"/>
        </a:xfrm>
        <a:custGeom>
          <a:avLst/>
          <a:gdLst/>
          <a:ahLst/>
          <a:cxnLst/>
          <a:rect l="0" t="0" r="0" b="0"/>
          <a:pathLst>
            <a:path>
              <a:moveTo>
                <a:pt x="0" y="20214"/>
              </a:moveTo>
              <a:lnTo>
                <a:pt x="781881"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3842052"/>
        <a:ext cx="39094" cy="39094"/>
      </dsp:txXfrm>
    </dsp:sp>
    <dsp:sp modelId="{7B21B4B2-60A9-4764-8645-35891D8F37DF}">
      <dsp:nvSpPr>
        <dsp:cNvPr id="0" name=""/>
        <dsp:cNvSpPr/>
      </dsp:nvSpPr>
      <dsp:spPr>
        <a:xfrm>
          <a:off x="7017032" y="3372924"/>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Linsen Konserve</a:t>
          </a:r>
        </a:p>
      </dsp:txBody>
      <dsp:txXfrm>
        <a:off x="7045658" y="3401550"/>
        <a:ext cx="1897450" cy="92009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1">
            <a:lumMod val="75000"/>
          </a:schemeClr>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1">
            <a:lumMod val="75000"/>
          </a:schemeClr>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1">
            <a:lumMod val="75000"/>
          </a:schemeClr>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1543865" y="1686993"/>
          <a:ext cx="1954702" cy="977351"/>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err="1"/>
            <a:t>Fluxkompensator</a:t>
          </a:r>
          <a:endParaRPr lang="de-DE" sz="2100" kern="1200" dirty="0"/>
        </a:p>
      </dsp:txBody>
      <dsp:txXfrm>
        <a:off x="1572491" y="1715619"/>
        <a:ext cx="1897450" cy="920099"/>
      </dsp:txXfrm>
    </dsp:sp>
    <dsp:sp modelId="{DC99D640-1F4A-4ECF-A882-3804AE97F115}">
      <dsp:nvSpPr>
        <dsp:cNvPr id="0" name=""/>
        <dsp:cNvSpPr/>
      </dsp:nvSpPr>
      <dsp:spPr>
        <a:xfrm rot="17692822">
          <a:off x="2960301" y="1312488"/>
          <a:ext cx="1858413" cy="40429"/>
        </a:xfrm>
        <a:custGeom>
          <a:avLst/>
          <a:gdLst/>
          <a:ahLst/>
          <a:cxnLst/>
          <a:rect l="0" t="0" r="0" b="0"/>
          <a:pathLst>
            <a:path>
              <a:moveTo>
                <a:pt x="0" y="20214"/>
              </a:moveTo>
              <a:lnTo>
                <a:pt x="1858413"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1286243"/>
        <a:ext cx="92920" cy="92920"/>
      </dsp:txXfrm>
    </dsp:sp>
    <dsp:sp modelId="{2D2D1538-3F4D-4DF2-9857-C6ED896FE335}">
      <dsp:nvSpPr>
        <dsp:cNvPr id="0" name=""/>
        <dsp:cNvSpPr/>
      </dsp:nvSpPr>
      <dsp:spPr>
        <a:xfrm>
          <a:off x="4280448" y="1062"/>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Schraube</a:t>
          </a:r>
        </a:p>
      </dsp:txBody>
      <dsp:txXfrm>
        <a:off x="4309074" y="29688"/>
        <a:ext cx="1897450" cy="920099"/>
      </dsp:txXfrm>
    </dsp:sp>
    <dsp:sp modelId="{6FA230AE-52E1-4FE1-BB3B-D5895E81E8EA}">
      <dsp:nvSpPr>
        <dsp:cNvPr id="0" name=""/>
        <dsp:cNvSpPr/>
      </dsp:nvSpPr>
      <dsp:spPr>
        <a:xfrm rot="19457599">
          <a:off x="3408063" y="1874465"/>
          <a:ext cx="962889" cy="40429"/>
        </a:xfrm>
        <a:custGeom>
          <a:avLst/>
          <a:gdLst/>
          <a:ahLst/>
          <a:cxnLst/>
          <a:rect l="0" t="0" r="0" b="0"/>
          <a:pathLst>
            <a:path>
              <a:moveTo>
                <a:pt x="0" y="20214"/>
              </a:moveTo>
              <a:lnTo>
                <a:pt x="962889"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1870608"/>
        <a:ext cx="48144" cy="48144"/>
      </dsp:txXfrm>
    </dsp:sp>
    <dsp:sp modelId="{3E9A9E5D-6393-4D9D-ACF4-7A9BFB130025}">
      <dsp:nvSpPr>
        <dsp:cNvPr id="0" name=""/>
        <dsp:cNvSpPr/>
      </dsp:nvSpPr>
      <dsp:spPr>
        <a:xfrm>
          <a:off x="4280448" y="1125016"/>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Riffeldübel</a:t>
          </a:r>
        </a:p>
      </dsp:txBody>
      <dsp:txXfrm>
        <a:off x="4309074" y="1153642"/>
        <a:ext cx="1897450" cy="920099"/>
      </dsp:txXfrm>
    </dsp:sp>
    <dsp:sp modelId="{FC4387E7-D4D8-4297-A612-5AF380CEF696}">
      <dsp:nvSpPr>
        <dsp:cNvPr id="0" name=""/>
        <dsp:cNvSpPr/>
      </dsp:nvSpPr>
      <dsp:spPr>
        <a:xfrm>
          <a:off x="6235151" y="1593477"/>
          <a:ext cx="781881" cy="40429"/>
        </a:xfrm>
        <a:custGeom>
          <a:avLst/>
          <a:gdLst/>
          <a:ahLst/>
          <a:cxnLst/>
          <a:rect l="0" t="0" r="0" b="0"/>
          <a:pathLst>
            <a:path>
              <a:moveTo>
                <a:pt x="0" y="20214"/>
              </a:moveTo>
              <a:lnTo>
                <a:pt x="781881"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1594144"/>
        <a:ext cx="39094" cy="39094"/>
      </dsp:txXfrm>
    </dsp:sp>
    <dsp:sp modelId="{9553B909-6243-408C-84A1-3E1C6F22EE1D}">
      <dsp:nvSpPr>
        <dsp:cNvPr id="0" name=""/>
        <dsp:cNvSpPr/>
      </dsp:nvSpPr>
      <dsp:spPr>
        <a:xfrm>
          <a:off x="7017032" y="1125016"/>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Riffelstab</a:t>
          </a:r>
        </a:p>
      </dsp:txBody>
      <dsp:txXfrm>
        <a:off x="7045658" y="1153642"/>
        <a:ext cx="1897450" cy="920099"/>
      </dsp:txXfrm>
    </dsp:sp>
    <dsp:sp modelId="{CAF04AD8-753D-43D0-9D29-2D19A604D5B4}">
      <dsp:nvSpPr>
        <dsp:cNvPr id="0" name=""/>
        <dsp:cNvSpPr/>
      </dsp:nvSpPr>
      <dsp:spPr>
        <a:xfrm rot="2142401">
          <a:off x="3408063" y="2436442"/>
          <a:ext cx="962889" cy="40429"/>
        </a:xfrm>
        <a:custGeom>
          <a:avLst/>
          <a:gdLst/>
          <a:ahLst/>
          <a:cxnLst/>
          <a:rect l="0" t="0" r="0" b="0"/>
          <a:pathLst>
            <a:path>
              <a:moveTo>
                <a:pt x="0" y="20214"/>
              </a:moveTo>
              <a:lnTo>
                <a:pt x="962889"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2432585"/>
        <a:ext cx="48144" cy="48144"/>
      </dsp:txXfrm>
    </dsp:sp>
    <dsp:sp modelId="{2F7D5C1A-0B23-45E4-B87C-FDE05887501D}">
      <dsp:nvSpPr>
        <dsp:cNvPr id="0" name=""/>
        <dsp:cNvSpPr/>
      </dsp:nvSpPr>
      <dsp:spPr>
        <a:xfrm>
          <a:off x="4280448" y="2248970"/>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Schlauchstück</a:t>
          </a:r>
        </a:p>
      </dsp:txBody>
      <dsp:txXfrm>
        <a:off x="4309074" y="2277596"/>
        <a:ext cx="1897450" cy="920099"/>
      </dsp:txXfrm>
    </dsp:sp>
    <dsp:sp modelId="{75C25115-F825-403F-B818-22DAE541CB68}">
      <dsp:nvSpPr>
        <dsp:cNvPr id="0" name=""/>
        <dsp:cNvSpPr/>
      </dsp:nvSpPr>
      <dsp:spPr>
        <a:xfrm>
          <a:off x="6235151" y="2717431"/>
          <a:ext cx="781881" cy="40429"/>
        </a:xfrm>
        <a:custGeom>
          <a:avLst/>
          <a:gdLst/>
          <a:ahLst/>
          <a:cxnLst/>
          <a:rect l="0" t="0" r="0" b="0"/>
          <a:pathLst>
            <a:path>
              <a:moveTo>
                <a:pt x="0" y="20214"/>
              </a:moveTo>
              <a:lnTo>
                <a:pt x="781881"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2718098"/>
        <a:ext cx="39094" cy="39094"/>
      </dsp:txXfrm>
    </dsp:sp>
    <dsp:sp modelId="{9B08838E-2A79-4BDF-93EF-B7CED1FD696C}">
      <dsp:nvSpPr>
        <dsp:cNvPr id="0" name=""/>
        <dsp:cNvSpPr/>
      </dsp:nvSpPr>
      <dsp:spPr>
        <a:xfrm>
          <a:off x="7017032" y="2248970"/>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Schlauch</a:t>
          </a:r>
        </a:p>
      </dsp:txBody>
      <dsp:txXfrm>
        <a:off x="7045658" y="2277596"/>
        <a:ext cx="1897450" cy="920099"/>
      </dsp:txXfrm>
    </dsp:sp>
    <dsp:sp modelId="{22169EE2-BE33-41DF-B0B7-C947CA7672E1}">
      <dsp:nvSpPr>
        <dsp:cNvPr id="0" name=""/>
        <dsp:cNvSpPr/>
      </dsp:nvSpPr>
      <dsp:spPr>
        <a:xfrm rot="3907178">
          <a:off x="2960301" y="2998419"/>
          <a:ext cx="1858413" cy="40429"/>
        </a:xfrm>
        <a:custGeom>
          <a:avLst/>
          <a:gdLst/>
          <a:ahLst/>
          <a:cxnLst/>
          <a:rect l="0" t="0" r="0" b="0"/>
          <a:pathLst>
            <a:path>
              <a:moveTo>
                <a:pt x="0" y="20214"/>
              </a:moveTo>
              <a:lnTo>
                <a:pt x="1858413"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2972174"/>
        <a:ext cx="92920" cy="92920"/>
      </dsp:txXfrm>
    </dsp:sp>
    <dsp:sp modelId="{56CC3A7C-D95E-4744-9F9A-94814B5E37E0}">
      <dsp:nvSpPr>
        <dsp:cNvPr id="0" name=""/>
        <dsp:cNvSpPr/>
      </dsp:nvSpPr>
      <dsp:spPr>
        <a:xfrm>
          <a:off x="4280448" y="3372924"/>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Blechdose</a:t>
          </a:r>
        </a:p>
      </dsp:txBody>
      <dsp:txXfrm>
        <a:off x="4309074" y="3401550"/>
        <a:ext cx="1897450" cy="920099"/>
      </dsp:txXfrm>
    </dsp:sp>
    <dsp:sp modelId="{D8155C1D-B425-478C-854C-A6919AA065F5}">
      <dsp:nvSpPr>
        <dsp:cNvPr id="0" name=""/>
        <dsp:cNvSpPr/>
      </dsp:nvSpPr>
      <dsp:spPr>
        <a:xfrm>
          <a:off x="6235151" y="3841385"/>
          <a:ext cx="781881" cy="40429"/>
        </a:xfrm>
        <a:custGeom>
          <a:avLst/>
          <a:gdLst/>
          <a:ahLst/>
          <a:cxnLst/>
          <a:rect l="0" t="0" r="0" b="0"/>
          <a:pathLst>
            <a:path>
              <a:moveTo>
                <a:pt x="0" y="20214"/>
              </a:moveTo>
              <a:lnTo>
                <a:pt x="781881"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3842052"/>
        <a:ext cx="39094" cy="39094"/>
      </dsp:txXfrm>
    </dsp:sp>
    <dsp:sp modelId="{7B21B4B2-60A9-4764-8645-35891D8F37DF}">
      <dsp:nvSpPr>
        <dsp:cNvPr id="0" name=""/>
        <dsp:cNvSpPr/>
      </dsp:nvSpPr>
      <dsp:spPr>
        <a:xfrm>
          <a:off x="7017032" y="3372924"/>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Linsen Konserve</a:t>
          </a:r>
        </a:p>
      </dsp:txBody>
      <dsp:txXfrm>
        <a:off x="7045658" y="3401550"/>
        <a:ext cx="1897450" cy="92009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1543865" y="1686993"/>
          <a:ext cx="1954702" cy="977351"/>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err="1"/>
            <a:t>Fluxkompensator</a:t>
          </a:r>
          <a:endParaRPr lang="de-DE" sz="2100" kern="1200" dirty="0"/>
        </a:p>
      </dsp:txBody>
      <dsp:txXfrm>
        <a:off x="1572491" y="1715619"/>
        <a:ext cx="1897450" cy="920099"/>
      </dsp:txXfrm>
    </dsp:sp>
    <dsp:sp modelId="{DC99D640-1F4A-4ECF-A882-3804AE97F115}">
      <dsp:nvSpPr>
        <dsp:cNvPr id="0" name=""/>
        <dsp:cNvSpPr/>
      </dsp:nvSpPr>
      <dsp:spPr>
        <a:xfrm rot="17692822">
          <a:off x="2960301" y="1312488"/>
          <a:ext cx="1858413" cy="40429"/>
        </a:xfrm>
        <a:custGeom>
          <a:avLst/>
          <a:gdLst/>
          <a:ahLst/>
          <a:cxnLst/>
          <a:rect l="0" t="0" r="0" b="0"/>
          <a:pathLst>
            <a:path>
              <a:moveTo>
                <a:pt x="0" y="20214"/>
              </a:moveTo>
              <a:lnTo>
                <a:pt x="1858413"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1286243"/>
        <a:ext cx="92920" cy="92920"/>
      </dsp:txXfrm>
    </dsp:sp>
    <dsp:sp modelId="{2D2D1538-3F4D-4DF2-9857-C6ED896FE335}">
      <dsp:nvSpPr>
        <dsp:cNvPr id="0" name=""/>
        <dsp:cNvSpPr/>
      </dsp:nvSpPr>
      <dsp:spPr>
        <a:xfrm>
          <a:off x="4280448" y="1062"/>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Schraube</a:t>
          </a:r>
        </a:p>
      </dsp:txBody>
      <dsp:txXfrm>
        <a:off x="4309074" y="29688"/>
        <a:ext cx="1897450" cy="920099"/>
      </dsp:txXfrm>
    </dsp:sp>
    <dsp:sp modelId="{6FA230AE-52E1-4FE1-BB3B-D5895E81E8EA}">
      <dsp:nvSpPr>
        <dsp:cNvPr id="0" name=""/>
        <dsp:cNvSpPr/>
      </dsp:nvSpPr>
      <dsp:spPr>
        <a:xfrm rot="19457599">
          <a:off x="3408063" y="1874465"/>
          <a:ext cx="962889" cy="40429"/>
        </a:xfrm>
        <a:custGeom>
          <a:avLst/>
          <a:gdLst/>
          <a:ahLst/>
          <a:cxnLst/>
          <a:rect l="0" t="0" r="0" b="0"/>
          <a:pathLst>
            <a:path>
              <a:moveTo>
                <a:pt x="0" y="20214"/>
              </a:moveTo>
              <a:lnTo>
                <a:pt x="962889"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1870608"/>
        <a:ext cx="48144" cy="48144"/>
      </dsp:txXfrm>
    </dsp:sp>
    <dsp:sp modelId="{3E9A9E5D-6393-4D9D-ACF4-7A9BFB130025}">
      <dsp:nvSpPr>
        <dsp:cNvPr id="0" name=""/>
        <dsp:cNvSpPr/>
      </dsp:nvSpPr>
      <dsp:spPr>
        <a:xfrm>
          <a:off x="4280448" y="1125016"/>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Riffeldübel</a:t>
          </a:r>
        </a:p>
      </dsp:txBody>
      <dsp:txXfrm>
        <a:off x="4309074" y="1153642"/>
        <a:ext cx="1897450" cy="920099"/>
      </dsp:txXfrm>
    </dsp:sp>
    <dsp:sp modelId="{FC4387E7-D4D8-4297-A612-5AF380CEF696}">
      <dsp:nvSpPr>
        <dsp:cNvPr id="0" name=""/>
        <dsp:cNvSpPr/>
      </dsp:nvSpPr>
      <dsp:spPr>
        <a:xfrm>
          <a:off x="6235151" y="1593477"/>
          <a:ext cx="781881" cy="40429"/>
        </a:xfrm>
        <a:custGeom>
          <a:avLst/>
          <a:gdLst/>
          <a:ahLst/>
          <a:cxnLst/>
          <a:rect l="0" t="0" r="0" b="0"/>
          <a:pathLst>
            <a:path>
              <a:moveTo>
                <a:pt x="0" y="20214"/>
              </a:moveTo>
              <a:lnTo>
                <a:pt x="781881"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1594144"/>
        <a:ext cx="39094" cy="39094"/>
      </dsp:txXfrm>
    </dsp:sp>
    <dsp:sp modelId="{9553B909-6243-408C-84A1-3E1C6F22EE1D}">
      <dsp:nvSpPr>
        <dsp:cNvPr id="0" name=""/>
        <dsp:cNvSpPr/>
      </dsp:nvSpPr>
      <dsp:spPr>
        <a:xfrm>
          <a:off x="7017032" y="1125016"/>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Riffelstab</a:t>
          </a:r>
        </a:p>
      </dsp:txBody>
      <dsp:txXfrm>
        <a:off x="7045658" y="1153642"/>
        <a:ext cx="1897450" cy="920099"/>
      </dsp:txXfrm>
    </dsp:sp>
    <dsp:sp modelId="{CAF04AD8-753D-43D0-9D29-2D19A604D5B4}">
      <dsp:nvSpPr>
        <dsp:cNvPr id="0" name=""/>
        <dsp:cNvSpPr/>
      </dsp:nvSpPr>
      <dsp:spPr>
        <a:xfrm rot="2142401">
          <a:off x="3408063" y="2436442"/>
          <a:ext cx="962889" cy="40429"/>
        </a:xfrm>
        <a:custGeom>
          <a:avLst/>
          <a:gdLst/>
          <a:ahLst/>
          <a:cxnLst/>
          <a:rect l="0" t="0" r="0" b="0"/>
          <a:pathLst>
            <a:path>
              <a:moveTo>
                <a:pt x="0" y="20214"/>
              </a:moveTo>
              <a:lnTo>
                <a:pt x="962889"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2432585"/>
        <a:ext cx="48144" cy="48144"/>
      </dsp:txXfrm>
    </dsp:sp>
    <dsp:sp modelId="{2F7D5C1A-0B23-45E4-B87C-FDE05887501D}">
      <dsp:nvSpPr>
        <dsp:cNvPr id="0" name=""/>
        <dsp:cNvSpPr/>
      </dsp:nvSpPr>
      <dsp:spPr>
        <a:xfrm>
          <a:off x="4280448" y="2248970"/>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Schlauchstück</a:t>
          </a:r>
        </a:p>
      </dsp:txBody>
      <dsp:txXfrm>
        <a:off x="4309074" y="2277596"/>
        <a:ext cx="1897450" cy="920099"/>
      </dsp:txXfrm>
    </dsp:sp>
    <dsp:sp modelId="{75C25115-F825-403F-B818-22DAE541CB68}">
      <dsp:nvSpPr>
        <dsp:cNvPr id="0" name=""/>
        <dsp:cNvSpPr/>
      </dsp:nvSpPr>
      <dsp:spPr>
        <a:xfrm>
          <a:off x="6235151" y="2717431"/>
          <a:ext cx="781881" cy="40429"/>
        </a:xfrm>
        <a:custGeom>
          <a:avLst/>
          <a:gdLst/>
          <a:ahLst/>
          <a:cxnLst/>
          <a:rect l="0" t="0" r="0" b="0"/>
          <a:pathLst>
            <a:path>
              <a:moveTo>
                <a:pt x="0" y="20214"/>
              </a:moveTo>
              <a:lnTo>
                <a:pt x="781881"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2718098"/>
        <a:ext cx="39094" cy="39094"/>
      </dsp:txXfrm>
    </dsp:sp>
    <dsp:sp modelId="{9B08838E-2A79-4BDF-93EF-B7CED1FD696C}">
      <dsp:nvSpPr>
        <dsp:cNvPr id="0" name=""/>
        <dsp:cNvSpPr/>
      </dsp:nvSpPr>
      <dsp:spPr>
        <a:xfrm>
          <a:off x="7017032" y="2248970"/>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Schlauch</a:t>
          </a:r>
        </a:p>
      </dsp:txBody>
      <dsp:txXfrm>
        <a:off x="7045658" y="2277596"/>
        <a:ext cx="1897450" cy="920099"/>
      </dsp:txXfrm>
    </dsp:sp>
    <dsp:sp modelId="{22169EE2-BE33-41DF-B0B7-C947CA7672E1}">
      <dsp:nvSpPr>
        <dsp:cNvPr id="0" name=""/>
        <dsp:cNvSpPr/>
      </dsp:nvSpPr>
      <dsp:spPr>
        <a:xfrm rot="3907178">
          <a:off x="2960301" y="2998419"/>
          <a:ext cx="1858413" cy="40429"/>
        </a:xfrm>
        <a:custGeom>
          <a:avLst/>
          <a:gdLst/>
          <a:ahLst/>
          <a:cxnLst/>
          <a:rect l="0" t="0" r="0" b="0"/>
          <a:pathLst>
            <a:path>
              <a:moveTo>
                <a:pt x="0" y="20214"/>
              </a:moveTo>
              <a:lnTo>
                <a:pt x="1858413"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2972174"/>
        <a:ext cx="92920" cy="92920"/>
      </dsp:txXfrm>
    </dsp:sp>
    <dsp:sp modelId="{56CC3A7C-D95E-4744-9F9A-94814B5E37E0}">
      <dsp:nvSpPr>
        <dsp:cNvPr id="0" name=""/>
        <dsp:cNvSpPr/>
      </dsp:nvSpPr>
      <dsp:spPr>
        <a:xfrm>
          <a:off x="4280448" y="3372924"/>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Blechdose</a:t>
          </a:r>
        </a:p>
      </dsp:txBody>
      <dsp:txXfrm>
        <a:off x="4309074" y="3401550"/>
        <a:ext cx="1897450" cy="920099"/>
      </dsp:txXfrm>
    </dsp:sp>
    <dsp:sp modelId="{D8155C1D-B425-478C-854C-A6919AA065F5}">
      <dsp:nvSpPr>
        <dsp:cNvPr id="0" name=""/>
        <dsp:cNvSpPr/>
      </dsp:nvSpPr>
      <dsp:spPr>
        <a:xfrm>
          <a:off x="6235151" y="3841385"/>
          <a:ext cx="781881" cy="40429"/>
        </a:xfrm>
        <a:custGeom>
          <a:avLst/>
          <a:gdLst/>
          <a:ahLst/>
          <a:cxnLst/>
          <a:rect l="0" t="0" r="0" b="0"/>
          <a:pathLst>
            <a:path>
              <a:moveTo>
                <a:pt x="0" y="20214"/>
              </a:moveTo>
              <a:lnTo>
                <a:pt x="781881"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3842052"/>
        <a:ext cx="39094" cy="39094"/>
      </dsp:txXfrm>
    </dsp:sp>
    <dsp:sp modelId="{7B21B4B2-60A9-4764-8645-35891D8F37DF}">
      <dsp:nvSpPr>
        <dsp:cNvPr id="0" name=""/>
        <dsp:cNvSpPr/>
      </dsp:nvSpPr>
      <dsp:spPr>
        <a:xfrm>
          <a:off x="7017032" y="3372924"/>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Linsen Konserve</a:t>
          </a:r>
        </a:p>
      </dsp:txBody>
      <dsp:txXfrm>
        <a:off x="7045658" y="3401550"/>
        <a:ext cx="1897450" cy="92009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1543865" y="1686993"/>
          <a:ext cx="1954702" cy="977351"/>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err="1"/>
            <a:t>Fluxkompensator</a:t>
          </a:r>
          <a:endParaRPr lang="de-DE" sz="2100" kern="1200" dirty="0"/>
        </a:p>
      </dsp:txBody>
      <dsp:txXfrm>
        <a:off x="1572491" y="1715619"/>
        <a:ext cx="1897450" cy="920099"/>
      </dsp:txXfrm>
    </dsp:sp>
    <dsp:sp modelId="{DC99D640-1F4A-4ECF-A882-3804AE97F115}">
      <dsp:nvSpPr>
        <dsp:cNvPr id="0" name=""/>
        <dsp:cNvSpPr/>
      </dsp:nvSpPr>
      <dsp:spPr>
        <a:xfrm rot="17692822">
          <a:off x="2960301" y="1312488"/>
          <a:ext cx="1858413" cy="40429"/>
        </a:xfrm>
        <a:custGeom>
          <a:avLst/>
          <a:gdLst/>
          <a:ahLst/>
          <a:cxnLst/>
          <a:rect l="0" t="0" r="0" b="0"/>
          <a:pathLst>
            <a:path>
              <a:moveTo>
                <a:pt x="0" y="20214"/>
              </a:moveTo>
              <a:lnTo>
                <a:pt x="1858413" y="20214"/>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1286243"/>
        <a:ext cx="92920" cy="92920"/>
      </dsp:txXfrm>
    </dsp:sp>
    <dsp:sp modelId="{2D2D1538-3F4D-4DF2-9857-C6ED896FE335}">
      <dsp:nvSpPr>
        <dsp:cNvPr id="0" name=""/>
        <dsp:cNvSpPr/>
      </dsp:nvSpPr>
      <dsp:spPr>
        <a:xfrm>
          <a:off x="4280448" y="1062"/>
          <a:ext cx="1954702" cy="977351"/>
        </a:xfrm>
        <a:prstGeom prst="roundRect">
          <a:avLst>
            <a:gd name="adj" fmla="val 1000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sägen</a:t>
          </a:r>
        </a:p>
      </dsp:txBody>
      <dsp:txXfrm>
        <a:off x="4309074" y="29688"/>
        <a:ext cx="1897450" cy="920099"/>
      </dsp:txXfrm>
    </dsp:sp>
    <dsp:sp modelId="{6FA230AE-52E1-4FE1-BB3B-D5895E81E8EA}">
      <dsp:nvSpPr>
        <dsp:cNvPr id="0" name=""/>
        <dsp:cNvSpPr/>
      </dsp:nvSpPr>
      <dsp:spPr>
        <a:xfrm rot="19457599">
          <a:off x="3408063" y="1874465"/>
          <a:ext cx="962889" cy="40429"/>
        </a:xfrm>
        <a:custGeom>
          <a:avLst/>
          <a:gdLst/>
          <a:ahLst/>
          <a:cxnLst/>
          <a:rect l="0" t="0" r="0" b="0"/>
          <a:pathLst>
            <a:path>
              <a:moveTo>
                <a:pt x="0" y="20214"/>
              </a:moveTo>
              <a:lnTo>
                <a:pt x="962889" y="20214"/>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1870608"/>
        <a:ext cx="48144" cy="48144"/>
      </dsp:txXfrm>
    </dsp:sp>
    <dsp:sp modelId="{3E9A9E5D-6393-4D9D-ACF4-7A9BFB130025}">
      <dsp:nvSpPr>
        <dsp:cNvPr id="0" name=""/>
        <dsp:cNvSpPr/>
      </dsp:nvSpPr>
      <dsp:spPr>
        <a:xfrm>
          <a:off x="4280448" y="1125016"/>
          <a:ext cx="1954702" cy="977351"/>
        </a:xfrm>
        <a:prstGeom prst="roundRect">
          <a:avLst>
            <a:gd name="adj" fmla="val 1000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schneiden</a:t>
          </a:r>
        </a:p>
      </dsp:txBody>
      <dsp:txXfrm>
        <a:off x="4309074" y="1153642"/>
        <a:ext cx="1897450" cy="920099"/>
      </dsp:txXfrm>
    </dsp:sp>
    <dsp:sp modelId="{FC4387E7-D4D8-4297-A612-5AF380CEF696}">
      <dsp:nvSpPr>
        <dsp:cNvPr id="0" name=""/>
        <dsp:cNvSpPr/>
      </dsp:nvSpPr>
      <dsp:spPr>
        <a:xfrm>
          <a:off x="6235151" y="1593477"/>
          <a:ext cx="781881" cy="40429"/>
        </a:xfrm>
        <a:custGeom>
          <a:avLst/>
          <a:gdLst/>
          <a:ahLst/>
          <a:cxnLst/>
          <a:rect l="0" t="0" r="0" b="0"/>
          <a:pathLst>
            <a:path>
              <a:moveTo>
                <a:pt x="0" y="20214"/>
              </a:moveTo>
              <a:lnTo>
                <a:pt x="781881"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1594144"/>
        <a:ext cx="39094" cy="39094"/>
      </dsp:txXfrm>
    </dsp:sp>
    <dsp:sp modelId="{9553B909-6243-408C-84A1-3E1C6F22EE1D}">
      <dsp:nvSpPr>
        <dsp:cNvPr id="0" name=""/>
        <dsp:cNvSpPr/>
      </dsp:nvSpPr>
      <dsp:spPr>
        <a:xfrm>
          <a:off x="7017032" y="1125016"/>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Riffelstab</a:t>
          </a:r>
        </a:p>
      </dsp:txBody>
      <dsp:txXfrm>
        <a:off x="7045658" y="1153642"/>
        <a:ext cx="1897450" cy="920099"/>
      </dsp:txXfrm>
    </dsp:sp>
    <dsp:sp modelId="{CAF04AD8-753D-43D0-9D29-2D19A604D5B4}">
      <dsp:nvSpPr>
        <dsp:cNvPr id="0" name=""/>
        <dsp:cNvSpPr/>
      </dsp:nvSpPr>
      <dsp:spPr>
        <a:xfrm rot="2142401">
          <a:off x="3408063" y="2436442"/>
          <a:ext cx="962889" cy="40429"/>
        </a:xfrm>
        <a:custGeom>
          <a:avLst/>
          <a:gdLst/>
          <a:ahLst/>
          <a:cxnLst/>
          <a:rect l="0" t="0" r="0" b="0"/>
          <a:pathLst>
            <a:path>
              <a:moveTo>
                <a:pt x="0" y="20214"/>
              </a:moveTo>
              <a:lnTo>
                <a:pt x="962889" y="20214"/>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2432585"/>
        <a:ext cx="48144" cy="48144"/>
      </dsp:txXfrm>
    </dsp:sp>
    <dsp:sp modelId="{2F7D5C1A-0B23-45E4-B87C-FDE05887501D}">
      <dsp:nvSpPr>
        <dsp:cNvPr id="0" name=""/>
        <dsp:cNvSpPr/>
      </dsp:nvSpPr>
      <dsp:spPr>
        <a:xfrm>
          <a:off x="4280448" y="2248970"/>
          <a:ext cx="1954702" cy="977351"/>
        </a:xfrm>
        <a:prstGeom prst="roundRect">
          <a:avLst>
            <a:gd name="adj" fmla="val 1000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auslöffeln</a:t>
          </a:r>
        </a:p>
      </dsp:txBody>
      <dsp:txXfrm>
        <a:off x="4309074" y="2277596"/>
        <a:ext cx="1897450" cy="920099"/>
      </dsp:txXfrm>
    </dsp:sp>
    <dsp:sp modelId="{75C25115-F825-403F-B818-22DAE541CB68}">
      <dsp:nvSpPr>
        <dsp:cNvPr id="0" name=""/>
        <dsp:cNvSpPr/>
      </dsp:nvSpPr>
      <dsp:spPr>
        <a:xfrm>
          <a:off x="6235151" y="2717431"/>
          <a:ext cx="781881" cy="40429"/>
        </a:xfrm>
        <a:custGeom>
          <a:avLst/>
          <a:gdLst/>
          <a:ahLst/>
          <a:cxnLst/>
          <a:rect l="0" t="0" r="0" b="0"/>
          <a:pathLst>
            <a:path>
              <a:moveTo>
                <a:pt x="0" y="20214"/>
              </a:moveTo>
              <a:lnTo>
                <a:pt x="781881"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2718098"/>
        <a:ext cx="39094" cy="39094"/>
      </dsp:txXfrm>
    </dsp:sp>
    <dsp:sp modelId="{9B08838E-2A79-4BDF-93EF-B7CED1FD696C}">
      <dsp:nvSpPr>
        <dsp:cNvPr id="0" name=""/>
        <dsp:cNvSpPr/>
      </dsp:nvSpPr>
      <dsp:spPr>
        <a:xfrm>
          <a:off x="7017032" y="2248970"/>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Schlauch</a:t>
          </a:r>
        </a:p>
      </dsp:txBody>
      <dsp:txXfrm>
        <a:off x="7045658" y="2277596"/>
        <a:ext cx="1897450" cy="920099"/>
      </dsp:txXfrm>
    </dsp:sp>
    <dsp:sp modelId="{22169EE2-BE33-41DF-B0B7-C947CA7672E1}">
      <dsp:nvSpPr>
        <dsp:cNvPr id="0" name=""/>
        <dsp:cNvSpPr/>
      </dsp:nvSpPr>
      <dsp:spPr>
        <a:xfrm rot="3907178">
          <a:off x="2960301" y="2998419"/>
          <a:ext cx="1858413" cy="40429"/>
        </a:xfrm>
        <a:custGeom>
          <a:avLst/>
          <a:gdLst/>
          <a:ahLst/>
          <a:cxnLst/>
          <a:rect l="0" t="0" r="0" b="0"/>
          <a:pathLst>
            <a:path>
              <a:moveTo>
                <a:pt x="0" y="20214"/>
              </a:moveTo>
              <a:lnTo>
                <a:pt x="1858413" y="20214"/>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2972174"/>
        <a:ext cx="92920" cy="92920"/>
      </dsp:txXfrm>
    </dsp:sp>
    <dsp:sp modelId="{56CC3A7C-D95E-4744-9F9A-94814B5E37E0}">
      <dsp:nvSpPr>
        <dsp:cNvPr id="0" name=""/>
        <dsp:cNvSpPr/>
      </dsp:nvSpPr>
      <dsp:spPr>
        <a:xfrm>
          <a:off x="4280448" y="3372924"/>
          <a:ext cx="1954702" cy="977351"/>
        </a:xfrm>
        <a:prstGeom prst="roundRect">
          <a:avLst>
            <a:gd name="adj" fmla="val 1000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montieren</a:t>
          </a:r>
        </a:p>
      </dsp:txBody>
      <dsp:txXfrm>
        <a:off x="4309074" y="3401550"/>
        <a:ext cx="1897450" cy="920099"/>
      </dsp:txXfrm>
    </dsp:sp>
    <dsp:sp modelId="{D8155C1D-B425-478C-854C-A6919AA065F5}">
      <dsp:nvSpPr>
        <dsp:cNvPr id="0" name=""/>
        <dsp:cNvSpPr/>
      </dsp:nvSpPr>
      <dsp:spPr>
        <a:xfrm>
          <a:off x="6235151" y="3841385"/>
          <a:ext cx="781881" cy="40429"/>
        </a:xfrm>
        <a:custGeom>
          <a:avLst/>
          <a:gdLst/>
          <a:ahLst/>
          <a:cxnLst/>
          <a:rect l="0" t="0" r="0" b="0"/>
          <a:pathLst>
            <a:path>
              <a:moveTo>
                <a:pt x="0" y="20214"/>
              </a:moveTo>
              <a:lnTo>
                <a:pt x="781881" y="20214"/>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3842052"/>
        <a:ext cx="39094" cy="39094"/>
      </dsp:txXfrm>
    </dsp:sp>
    <dsp:sp modelId="{7B21B4B2-60A9-4764-8645-35891D8F37DF}">
      <dsp:nvSpPr>
        <dsp:cNvPr id="0" name=""/>
        <dsp:cNvSpPr/>
      </dsp:nvSpPr>
      <dsp:spPr>
        <a:xfrm>
          <a:off x="7017032" y="3372924"/>
          <a:ext cx="1954702" cy="977351"/>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Linsen Konserve</a:t>
          </a:r>
        </a:p>
      </dsp:txBody>
      <dsp:txXfrm>
        <a:off x="7045658" y="3401550"/>
        <a:ext cx="1897450" cy="92009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1543865" y="1686993"/>
          <a:ext cx="1954702" cy="977351"/>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err="1"/>
            <a:t>Fluxkompensator</a:t>
          </a:r>
          <a:endParaRPr lang="de-DE" sz="2100" kern="1200" dirty="0"/>
        </a:p>
      </dsp:txBody>
      <dsp:txXfrm>
        <a:off x="1572491" y="1715619"/>
        <a:ext cx="1897450" cy="920099"/>
      </dsp:txXfrm>
    </dsp:sp>
    <dsp:sp modelId="{6FA230AE-52E1-4FE1-BB3B-D5895E81E8EA}">
      <dsp:nvSpPr>
        <dsp:cNvPr id="0" name=""/>
        <dsp:cNvSpPr/>
      </dsp:nvSpPr>
      <dsp:spPr>
        <a:xfrm rot="17692822">
          <a:off x="2960301" y="1312488"/>
          <a:ext cx="1858413" cy="40429"/>
        </a:xfrm>
        <a:custGeom>
          <a:avLst/>
          <a:gdLst/>
          <a:ahLst/>
          <a:cxnLst/>
          <a:rect l="0" t="0" r="0" b="0"/>
          <a:pathLst>
            <a:path>
              <a:moveTo>
                <a:pt x="0" y="20214"/>
              </a:moveTo>
              <a:lnTo>
                <a:pt x="1858413"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1286243"/>
        <a:ext cx="92920" cy="92920"/>
      </dsp:txXfrm>
    </dsp:sp>
    <dsp:sp modelId="{3E9A9E5D-6393-4D9D-ACF4-7A9BFB130025}">
      <dsp:nvSpPr>
        <dsp:cNvPr id="0" name=""/>
        <dsp:cNvSpPr/>
      </dsp:nvSpPr>
      <dsp:spPr>
        <a:xfrm>
          <a:off x="4280448" y="1062"/>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Riffeldübel</a:t>
          </a:r>
        </a:p>
      </dsp:txBody>
      <dsp:txXfrm>
        <a:off x="4309074" y="29688"/>
        <a:ext cx="1897450" cy="920099"/>
      </dsp:txXfrm>
    </dsp:sp>
    <dsp:sp modelId="{FC4387E7-D4D8-4297-A612-5AF380CEF696}">
      <dsp:nvSpPr>
        <dsp:cNvPr id="0" name=""/>
        <dsp:cNvSpPr/>
      </dsp:nvSpPr>
      <dsp:spPr>
        <a:xfrm>
          <a:off x="6235151" y="469523"/>
          <a:ext cx="781881" cy="40429"/>
        </a:xfrm>
        <a:custGeom>
          <a:avLst/>
          <a:gdLst/>
          <a:ahLst/>
          <a:cxnLst/>
          <a:rect l="0" t="0" r="0" b="0"/>
          <a:pathLst>
            <a:path>
              <a:moveTo>
                <a:pt x="0" y="20214"/>
              </a:moveTo>
              <a:lnTo>
                <a:pt x="781881" y="20214"/>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470190"/>
        <a:ext cx="39094" cy="39094"/>
      </dsp:txXfrm>
    </dsp:sp>
    <dsp:sp modelId="{9553B909-6243-408C-84A1-3E1C6F22EE1D}">
      <dsp:nvSpPr>
        <dsp:cNvPr id="0" name=""/>
        <dsp:cNvSpPr/>
      </dsp:nvSpPr>
      <dsp:spPr>
        <a:xfrm>
          <a:off x="7017032" y="1062"/>
          <a:ext cx="1954702" cy="977351"/>
        </a:xfrm>
        <a:prstGeom prst="roundRect">
          <a:avLst>
            <a:gd name="adj" fmla="val 1000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sägen</a:t>
          </a:r>
        </a:p>
      </dsp:txBody>
      <dsp:txXfrm>
        <a:off x="7045658" y="29688"/>
        <a:ext cx="1897450" cy="920099"/>
      </dsp:txXfrm>
    </dsp:sp>
    <dsp:sp modelId="{CAF04AD8-753D-43D0-9D29-2D19A604D5B4}">
      <dsp:nvSpPr>
        <dsp:cNvPr id="0" name=""/>
        <dsp:cNvSpPr/>
      </dsp:nvSpPr>
      <dsp:spPr>
        <a:xfrm rot="19457599">
          <a:off x="3408063" y="1874465"/>
          <a:ext cx="962889" cy="40429"/>
        </a:xfrm>
        <a:custGeom>
          <a:avLst/>
          <a:gdLst/>
          <a:ahLst/>
          <a:cxnLst/>
          <a:rect l="0" t="0" r="0" b="0"/>
          <a:pathLst>
            <a:path>
              <a:moveTo>
                <a:pt x="0" y="20214"/>
              </a:moveTo>
              <a:lnTo>
                <a:pt x="962889"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1870608"/>
        <a:ext cx="48144" cy="48144"/>
      </dsp:txXfrm>
    </dsp:sp>
    <dsp:sp modelId="{2F7D5C1A-0B23-45E4-B87C-FDE05887501D}">
      <dsp:nvSpPr>
        <dsp:cNvPr id="0" name=""/>
        <dsp:cNvSpPr/>
      </dsp:nvSpPr>
      <dsp:spPr>
        <a:xfrm>
          <a:off x="4280448" y="1125016"/>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Schlauchstück</a:t>
          </a:r>
        </a:p>
      </dsp:txBody>
      <dsp:txXfrm>
        <a:off x="4309074" y="1153642"/>
        <a:ext cx="1897450" cy="920099"/>
      </dsp:txXfrm>
    </dsp:sp>
    <dsp:sp modelId="{75C25115-F825-403F-B818-22DAE541CB68}">
      <dsp:nvSpPr>
        <dsp:cNvPr id="0" name=""/>
        <dsp:cNvSpPr/>
      </dsp:nvSpPr>
      <dsp:spPr>
        <a:xfrm>
          <a:off x="6235151" y="1593477"/>
          <a:ext cx="781881" cy="40429"/>
        </a:xfrm>
        <a:custGeom>
          <a:avLst/>
          <a:gdLst/>
          <a:ahLst/>
          <a:cxnLst/>
          <a:rect l="0" t="0" r="0" b="0"/>
          <a:pathLst>
            <a:path>
              <a:moveTo>
                <a:pt x="0" y="20214"/>
              </a:moveTo>
              <a:lnTo>
                <a:pt x="781881" y="20214"/>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1594144"/>
        <a:ext cx="39094" cy="39094"/>
      </dsp:txXfrm>
    </dsp:sp>
    <dsp:sp modelId="{9B08838E-2A79-4BDF-93EF-B7CED1FD696C}">
      <dsp:nvSpPr>
        <dsp:cNvPr id="0" name=""/>
        <dsp:cNvSpPr/>
      </dsp:nvSpPr>
      <dsp:spPr>
        <a:xfrm>
          <a:off x="7017032" y="1125016"/>
          <a:ext cx="1954702" cy="977351"/>
        </a:xfrm>
        <a:prstGeom prst="roundRect">
          <a:avLst>
            <a:gd name="adj" fmla="val 1000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schneiden</a:t>
          </a:r>
        </a:p>
      </dsp:txBody>
      <dsp:txXfrm>
        <a:off x="7045658" y="1153642"/>
        <a:ext cx="1897450" cy="920099"/>
      </dsp:txXfrm>
    </dsp:sp>
    <dsp:sp modelId="{22169EE2-BE33-41DF-B0B7-C947CA7672E1}">
      <dsp:nvSpPr>
        <dsp:cNvPr id="0" name=""/>
        <dsp:cNvSpPr/>
      </dsp:nvSpPr>
      <dsp:spPr>
        <a:xfrm rot="2142401">
          <a:off x="3408063" y="2436442"/>
          <a:ext cx="962889" cy="40429"/>
        </a:xfrm>
        <a:custGeom>
          <a:avLst/>
          <a:gdLst/>
          <a:ahLst/>
          <a:cxnLst/>
          <a:rect l="0" t="0" r="0" b="0"/>
          <a:pathLst>
            <a:path>
              <a:moveTo>
                <a:pt x="0" y="20214"/>
              </a:moveTo>
              <a:lnTo>
                <a:pt x="962889"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2432585"/>
        <a:ext cx="48144" cy="48144"/>
      </dsp:txXfrm>
    </dsp:sp>
    <dsp:sp modelId="{56CC3A7C-D95E-4744-9F9A-94814B5E37E0}">
      <dsp:nvSpPr>
        <dsp:cNvPr id="0" name=""/>
        <dsp:cNvSpPr/>
      </dsp:nvSpPr>
      <dsp:spPr>
        <a:xfrm>
          <a:off x="4280448" y="2248970"/>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Blechdose</a:t>
          </a:r>
        </a:p>
      </dsp:txBody>
      <dsp:txXfrm>
        <a:off x="4309074" y="2277596"/>
        <a:ext cx="1897450" cy="920099"/>
      </dsp:txXfrm>
    </dsp:sp>
    <dsp:sp modelId="{D8155C1D-B425-478C-854C-A6919AA065F5}">
      <dsp:nvSpPr>
        <dsp:cNvPr id="0" name=""/>
        <dsp:cNvSpPr/>
      </dsp:nvSpPr>
      <dsp:spPr>
        <a:xfrm>
          <a:off x="6235151" y="2717431"/>
          <a:ext cx="781881" cy="40429"/>
        </a:xfrm>
        <a:custGeom>
          <a:avLst/>
          <a:gdLst/>
          <a:ahLst/>
          <a:cxnLst/>
          <a:rect l="0" t="0" r="0" b="0"/>
          <a:pathLst>
            <a:path>
              <a:moveTo>
                <a:pt x="0" y="20214"/>
              </a:moveTo>
              <a:lnTo>
                <a:pt x="781881" y="20214"/>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2718098"/>
        <a:ext cx="39094" cy="39094"/>
      </dsp:txXfrm>
    </dsp:sp>
    <dsp:sp modelId="{7B21B4B2-60A9-4764-8645-35891D8F37DF}">
      <dsp:nvSpPr>
        <dsp:cNvPr id="0" name=""/>
        <dsp:cNvSpPr/>
      </dsp:nvSpPr>
      <dsp:spPr>
        <a:xfrm>
          <a:off x="7017032" y="2248970"/>
          <a:ext cx="1954702" cy="977351"/>
        </a:xfrm>
        <a:prstGeom prst="roundRect">
          <a:avLst>
            <a:gd name="adj" fmla="val 1000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auslöffeln</a:t>
          </a:r>
        </a:p>
      </dsp:txBody>
      <dsp:txXfrm>
        <a:off x="7045658" y="2277596"/>
        <a:ext cx="1897450" cy="920099"/>
      </dsp:txXfrm>
    </dsp:sp>
    <dsp:sp modelId="{614CA045-8971-4C45-BBBB-F092D66954B9}">
      <dsp:nvSpPr>
        <dsp:cNvPr id="0" name=""/>
        <dsp:cNvSpPr/>
      </dsp:nvSpPr>
      <dsp:spPr>
        <a:xfrm rot="3907178">
          <a:off x="2960301" y="2998419"/>
          <a:ext cx="1858413" cy="40429"/>
        </a:xfrm>
        <a:custGeom>
          <a:avLst/>
          <a:gdLst/>
          <a:ahLst/>
          <a:cxnLst/>
          <a:rect l="0" t="0" r="0" b="0"/>
          <a:pathLst>
            <a:path>
              <a:moveTo>
                <a:pt x="0" y="20214"/>
              </a:moveTo>
              <a:lnTo>
                <a:pt x="1858413" y="20214"/>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2972174"/>
        <a:ext cx="92920" cy="92920"/>
      </dsp:txXfrm>
    </dsp:sp>
    <dsp:sp modelId="{EB0BBC30-5C8C-4F3B-A8AD-FEABAD02B060}">
      <dsp:nvSpPr>
        <dsp:cNvPr id="0" name=""/>
        <dsp:cNvSpPr/>
      </dsp:nvSpPr>
      <dsp:spPr>
        <a:xfrm>
          <a:off x="4280448" y="3372924"/>
          <a:ext cx="1954702" cy="977351"/>
        </a:xfrm>
        <a:prstGeom prst="roundRect">
          <a:avLst>
            <a:gd name="adj" fmla="val 1000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montieren</a:t>
          </a:r>
        </a:p>
      </dsp:txBody>
      <dsp:txXfrm>
        <a:off x="4309074" y="3401550"/>
        <a:ext cx="1897450" cy="9200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1543865" y="1686993"/>
          <a:ext cx="1954702" cy="977351"/>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err="1"/>
            <a:t>Fluxkompensator</a:t>
          </a:r>
          <a:endParaRPr lang="de-DE" sz="2100" kern="1200" dirty="0"/>
        </a:p>
      </dsp:txBody>
      <dsp:txXfrm>
        <a:off x="1572491" y="1715619"/>
        <a:ext cx="1897450" cy="920099"/>
      </dsp:txXfrm>
    </dsp:sp>
    <dsp:sp modelId="{DC99D640-1F4A-4ECF-A882-3804AE97F115}">
      <dsp:nvSpPr>
        <dsp:cNvPr id="0" name=""/>
        <dsp:cNvSpPr/>
      </dsp:nvSpPr>
      <dsp:spPr>
        <a:xfrm rot="17692822">
          <a:off x="2960301" y="1312488"/>
          <a:ext cx="1858413" cy="40429"/>
        </a:xfrm>
        <a:custGeom>
          <a:avLst/>
          <a:gdLst/>
          <a:ahLst/>
          <a:cxnLst/>
          <a:rect l="0" t="0" r="0" b="0"/>
          <a:pathLst>
            <a:path>
              <a:moveTo>
                <a:pt x="0" y="20214"/>
              </a:moveTo>
              <a:lnTo>
                <a:pt x="1858413"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1286243"/>
        <a:ext cx="92920" cy="92920"/>
      </dsp:txXfrm>
    </dsp:sp>
    <dsp:sp modelId="{2D2D1538-3F4D-4DF2-9857-C6ED896FE335}">
      <dsp:nvSpPr>
        <dsp:cNvPr id="0" name=""/>
        <dsp:cNvSpPr/>
      </dsp:nvSpPr>
      <dsp:spPr>
        <a:xfrm>
          <a:off x="4280448" y="1062"/>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Schraube</a:t>
          </a:r>
        </a:p>
      </dsp:txBody>
      <dsp:txXfrm>
        <a:off x="4309074" y="29688"/>
        <a:ext cx="1897450" cy="920099"/>
      </dsp:txXfrm>
    </dsp:sp>
    <dsp:sp modelId="{6FA230AE-52E1-4FE1-BB3B-D5895E81E8EA}">
      <dsp:nvSpPr>
        <dsp:cNvPr id="0" name=""/>
        <dsp:cNvSpPr/>
      </dsp:nvSpPr>
      <dsp:spPr>
        <a:xfrm rot="19457599">
          <a:off x="3408063" y="1874465"/>
          <a:ext cx="962889" cy="40429"/>
        </a:xfrm>
        <a:custGeom>
          <a:avLst/>
          <a:gdLst/>
          <a:ahLst/>
          <a:cxnLst/>
          <a:rect l="0" t="0" r="0" b="0"/>
          <a:pathLst>
            <a:path>
              <a:moveTo>
                <a:pt x="0" y="20214"/>
              </a:moveTo>
              <a:lnTo>
                <a:pt x="962889"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1870608"/>
        <a:ext cx="48144" cy="48144"/>
      </dsp:txXfrm>
    </dsp:sp>
    <dsp:sp modelId="{3E9A9E5D-6393-4D9D-ACF4-7A9BFB130025}">
      <dsp:nvSpPr>
        <dsp:cNvPr id="0" name=""/>
        <dsp:cNvSpPr/>
      </dsp:nvSpPr>
      <dsp:spPr>
        <a:xfrm>
          <a:off x="4280448" y="1125016"/>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Riffeldübel</a:t>
          </a:r>
        </a:p>
      </dsp:txBody>
      <dsp:txXfrm>
        <a:off x="4309074" y="1153642"/>
        <a:ext cx="1897450" cy="920099"/>
      </dsp:txXfrm>
    </dsp:sp>
    <dsp:sp modelId="{FC4387E7-D4D8-4297-A612-5AF380CEF696}">
      <dsp:nvSpPr>
        <dsp:cNvPr id="0" name=""/>
        <dsp:cNvSpPr/>
      </dsp:nvSpPr>
      <dsp:spPr>
        <a:xfrm>
          <a:off x="6235151" y="1593477"/>
          <a:ext cx="781881" cy="40429"/>
        </a:xfrm>
        <a:custGeom>
          <a:avLst/>
          <a:gdLst/>
          <a:ahLst/>
          <a:cxnLst/>
          <a:rect l="0" t="0" r="0" b="0"/>
          <a:pathLst>
            <a:path>
              <a:moveTo>
                <a:pt x="0" y="20214"/>
              </a:moveTo>
              <a:lnTo>
                <a:pt x="781881"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1594144"/>
        <a:ext cx="39094" cy="39094"/>
      </dsp:txXfrm>
    </dsp:sp>
    <dsp:sp modelId="{9553B909-6243-408C-84A1-3E1C6F22EE1D}">
      <dsp:nvSpPr>
        <dsp:cNvPr id="0" name=""/>
        <dsp:cNvSpPr/>
      </dsp:nvSpPr>
      <dsp:spPr>
        <a:xfrm>
          <a:off x="7017032" y="1125016"/>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Riffelstab</a:t>
          </a:r>
        </a:p>
      </dsp:txBody>
      <dsp:txXfrm>
        <a:off x="7045658" y="1153642"/>
        <a:ext cx="1897450" cy="920099"/>
      </dsp:txXfrm>
    </dsp:sp>
    <dsp:sp modelId="{CAF04AD8-753D-43D0-9D29-2D19A604D5B4}">
      <dsp:nvSpPr>
        <dsp:cNvPr id="0" name=""/>
        <dsp:cNvSpPr/>
      </dsp:nvSpPr>
      <dsp:spPr>
        <a:xfrm rot="2142401">
          <a:off x="3408063" y="2436442"/>
          <a:ext cx="962889" cy="40429"/>
        </a:xfrm>
        <a:custGeom>
          <a:avLst/>
          <a:gdLst/>
          <a:ahLst/>
          <a:cxnLst/>
          <a:rect l="0" t="0" r="0" b="0"/>
          <a:pathLst>
            <a:path>
              <a:moveTo>
                <a:pt x="0" y="20214"/>
              </a:moveTo>
              <a:lnTo>
                <a:pt x="962889"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865435" y="2432585"/>
        <a:ext cx="48144" cy="48144"/>
      </dsp:txXfrm>
    </dsp:sp>
    <dsp:sp modelId="{2F7D5C1A-0B23-45E4-B87C-FDE05887501D}">
      <dsp:nvSpPr>
        <dsp:cNvPr id="0" name=""/>
        <dsp:cNvSpPr/>
      </dsp:nvSpPr>
      <dsp:spPr>
        <a:xfrm>
          <a:off x="4280448" y="2248970"/>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Schlauchstück</a:t>
          </a:r>
        </a:p>
      </dsp:txBody>
      <dsp:txXfrm>
        <a:off x="4309074" y="2277596"/>
        <a:ext cx="1897450" cy="920099"/>
      </dsp:txXfrm>
    </dsp:sp>
    <dsp:sp modelId="{75C25115-F825-403F-B818-22DAE541CB68}">
      <dsp:nvSpPr>
        <dsp:cNvPr id="0" name=""/>
        <dsp:cNvSpPr/>
      </dsp:nvSpPr>
      <dsp:spPr>
        <a:xfrm>
          <a:off x="6235151" y="2717431"/>
          <a:ext cx="781881" cy="40429"/>
        </a:xfrm>
        <a:custGeom>
          <a:avLst/>
          <a:gdLst/>
          <a:ahLst/>
          <a:cxnLst/>
          <a:rect l="0" t="0" r="0" b="0"/>
          <a:pathLst>
            <a:path>
              <a:moveTo>
                <a:pt x="0" y="20214"/>
              </a:moveTo>
              <a:lnTo>
                <a:pt x="781881"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2718098"/>
        <a:ext cx="39094" cy="39094"/>
      </dsp:txXfrm>
    </dsp:sp>
    <dsp:sp modelId="{9B08838E-2A79-4BDF-93EF-B7CED1FD696C}">
      <dsp:nvSpPr>
        <dsp:cNvPr id="0" name=""/>
        <dsp:cNvSpPr/>
      </dsp:nvSpPr>
      <dsp:spPr>
        <a:xfrm>
          <a:off x="7017032" y="2248970"/>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Schlauch</a:t>
          </a:r>
        </a:p>
      </dsp:txBody>
      <dsp:txXfrm>
        <a:off x="7045658" y="2277596"/>
        <a:ext cx="1897450" cy="920099"/>
      </dsp:txXfrm>
    </dsp:sp>
    <dsp:sp modelId="{22169EE2-BE33-41DF-B0B7-C947CA7672E1}">
      <dsp:nvSpPr>
        <dsp:cNvPr id="0" name=""/>
        <dsp:cNvSpPr/>
      </dsp:nvSpPr>
      <dsp:spPr>
        <a:xfrm rot="3907178">
          <a:off x="2960301" y="2998419"/>
          <a:ext cx="1858413" cy="40429"/>
        </a:xfrm>
        <a:custGeom>
          <a:avLst/>
          <a:gdLst/>
          <a:ahLst/>
          <a:cxnLst/>
          <a:rect l="0" t="0" r="0" b="0"/>
          <a:pathLst>
            <a:path>
              <a:moveTo>
                <a:pt x="0" y="20214"/>
              </a:moveTo>
              <a:lnTo>
                <a:pt x="1858413"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de-DE" sz="600" kern="1200"/>
        </a:p>
      </dsp:txBody>
      <dsp:txXfrm>
        <a:off x="3843047" y="2972174"/>
        <a:ext cx="92920" cy="92920"/>
      </dsp:txXfrm>
    </dsp:sp>
    <dsp:sp modelId="{56CC3A7C-D95E-4744-9F9A-94814B5E37E0}">
      <dsp:nvSpPr>
        <dsp:cNvPr id="0" name=""/>
        <dsp:cNvSpPr/>
      </dsp:nvSpPr>
      <dsp:spPr>
        <a:xfrm>
          <a:off x="4280448" y="3372924"/>
          <a:ext cx="1954702" cy="97735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 Blechdose</a:t>
          </a:r>
        </a:p>
      </dsp:txBody>
      <dsp:txXfrm>
        <a:off x="4309074" y="3401550"/>
        <a:ext cx="1897450" cy="920099"/>
      </dsp:txXfrm>
    </dsp:sp>
    <dsp:sp modelId="{D8155C1D-B425-478C-854C-A6919AA065F5}">
      <dsp:nvSpPr>
        <dsp:cNvPr id="0" name=""/>
        <dsp:cNvSpPr/>
      </dsp:nvSpPr>
      <dsp:spPr>
        <a:xfrm>
          <a:off x="6235151" y="3841385"/>
          <a:ext cx="781881" cy="40429"/>
        </a:xfrm>
        <a:custGeom>
          <a:avLst/>
          <a:gdLst/>
          <a:ahLst/>
          <a:cxnLst/>
          <a:rect l="0" t="0" r="0" b="0"/>
          <a:pathLst>
            <a:path>
              <a:moveTo>
                <a:pt x="0" y="20214"/>
              </a:moveTo>
              <a:lnTo>
                <a:pt x="781881"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606544" y="3842052"/>
        <a:ext cx="39094" cy="39094"/>
      </dsp:txXfrm>
    </dsp:sp>
    <dsp:sp modelId="{7B21B4B2-60A9-4764-8645-35891D8F37DF}">
      <dsp:nvSpPr>
        <dsp:cNvPr id="0" name=""/>
        <dsp:cNvSpPr/>
      </dsp:nvSpPr>
      <dsp:spPr>
        <a:xfrm>
          <a:off x="7017032" y="3372924"/>
          <a:ext cx="1954702" cy="977351"/>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a:t>Linsen Konserve</a:t>
          </a:r>
        </a:p>
      </dsp:txBody>
      <dsp:txXfrm>
        <a:off x="7045658" y="3401550"/>
        <a:ext cx="1897450" cy="9200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B16A0-5A7F-4A2E-A7C6-BF8196FE84F6}">
      <dsp:nvSpPr>
        <dsp:cNvPr id="0" name=""/>
        <dsp:cNvSpPr/>
      </dsp:nvSpPr>
      <dsp:spPr>
        <a:xfrm>
          <a:off x="276545" y="694214"/>
          <a:ext cx="804380" cy="40219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err="1"/>
            <a:t>Fluxkompensator</a:t>
          </a:r>
          <a:endParaRPr lang="de-DE" sz="800" kern="1200" dirty="0"/>
        </a:p>
      </dsp:txBody>
      <dsp:txXfrm>
        <a:off x="288325" y="705994"/>
        <a:ext cx="780820" cy="378630"/>
      </dsp:txXfrm>
    </dsp:sp>
    <dsp:sp modelId="{DC99D640-1F4A-4ECF-A882-3804AE97F115}">
      <dsp:nvSpPr>
        <dsp:cNvPr id="0" name=""/>
        <dsp:cNvSpPr/>
      </dsp:nvSpPr>
      <dsp:spPr>
        <a:xfrm rot="17692822">
          <a:off x="859423" y="528206"/>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529302"/>
        <a:ext cx="38237" cy="38237"/>
      </dsp:txXfrm>
    </dsp:sp>
    <dsp:sp modelId="{2D2D1538-3F4D-4DF2-9857-C6ED896FE335}">
      <dsp:nvSpPr>
        <dsp:cNvPr id="0" name=""/>
        <dsp:cNvSpPr/>
      </dsp:nvSpPr>
      <dsp:spPr>
        <a:xfrm>
          <a:off x="1402677" y="437"/>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Schraube</a:t>
          </a:r>
        </a:p>
      </dsp:txBody>
      <dsp:txXfrm>
        <a:off x="1414457" y="12217"/>
        <a:ext cx="780820" cy="378630"/>
      </dsp:txXfrm>
    </dsp:sp>
    <dsp:sp modelId="{6FA230AE-52E1-4FE1-BB3B-D5895E81E8EA}">
      <dsp:nvSpPr>
        <dsp:cNvPr id="0" name=""/>
        <dsp:cNvSpPr/>
      </dsp:nvSpPr>
      <dsp:spPr>
        <a:xfrm rot="19457599">
          <a:off x="1043682" y="759465"/>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769774"/>
        <a:ext cx="19811" cy="19811"/>
      </dsp:txXfrm>
    </dsp:sp>
    <dsp:sp modelId="{3E9A9E5D-6393-4D9D-ACF4-7A9BFB130025}">
      <dsp:nvSpPr>
        <dsp:cNvPr id="0" name=""/>
        <dsp:cNvSpPr/>
      </dsp:nvSpPr>
      <dsp:spPr>
        <a:xfrm>
          <a:off x="1402677" y="462955"/>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Riffeldübel</a:t>
          </a:r>
        </a:p>
      </dsp:txBody>
      <dsp:txXfrm>
        <a:off x="1414457" y="474735"/>
        <a:ext cx="780820" cy="378630"/>
      </dsp:txXfrm>
    </dsp:sp>
    <dsp:sp modelId="{FC4387E7-D4D8-4297-A612-5AF380CEF696}">
      <dsp:nvSpPr>
        <dsp:cNvPr id="0" name=""/>
        <dsp:cNvSpPr/>
      </dsp:nvSpPr>
      <dsp:spPr>
        <a:xfrm>
          <a:off x="2207058" y="643835"/>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656006"/>
        <a:ext cx="16087" cy="16087"/>
      </dsp:txXfrm>
    </dsp:sp>
    <dsp:sp modelId="{9553B909-6243-408C-84A1-3E1C6F22EE1D}">
      <dsp:nvSpPr>
        <dsp:cNvPr id="0" name=""/>
        <dsp:cNvSpPr/>
      </dsp:nvSpPr>
      <dsp:spPr>
        <a:xfrm>
          <a:off x="2528810" y="462955"/>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Riffelstab</a:t>
          </a:r>
        </a:p>
      </dsp:txBody>
      <dsp:txXfrm>
        <a:off x="2540590" y="474735"/>
        <a:ext cx="780820" cy="378630"/>
      </dsp:txXfrm>
    </dsp:sp>
    <dsp:sp modelId="{CAF04AD8-753D-43D0-9D29-2D19A604D5B4}">
      <dsp:nvSpPr>
        <dsp:cNvPr id="0" name=""/>
        <dsp:cNvSpPr/>
      </dsp:nvSpPr>
      <dsp:spPr>
        <a:xfrm rot="2142401">
          <a:off x="1043682" y="990724"/>
          <a:ext cx="396238" cy="40429"/>
        </a:xfrm>
        <a:custGeom>
          <a:avLst/>
          <a:gdLst/>
          <a:ahLst/>
          <a:cxnLst/>
          <a:rect l="0" t="0" r="0" b="0"/>
          <a:pathLst>
            <a:path>
              <a:moveTo>
                <a:pt x="0" y="20214"/>
              </a:moveTo>
              <a:lnTo>
                <a:pt x="396238"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31895" y="1001033"/>
        <a:ext cx="19811" cy="19811"/>
      </dsp:txXfrm>
    </dsp:sp>
    <dsp:sp modelId="{2F7D5C1A-0B23-45E4-B87C-FDE05887501D}">
      <dsp:nvSpPr>
        <dsp:cNvPr id="0" name=""/>
        <dsp:cNvSpPr/>
      </dsp:nvSpPr>
      <dsp:spPr>
        <a:xfrm>
          <a:off x="1402677" y="925474"/>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 Schlauchstück</a:t>
          </a:r>
        </a:p>
      </dsp:txBody>
      <dsp:txXfrm>
        <a:off x="1414457" y="937254"/>
        <a:ext cx="780820" cy="378630"/>
      </dsp:txXfrm>
    </dsp:sp>
    <dsp:sp modelId="{75C25115-F825-403F-B818-22DAE541CB68}">
      <dsp:nvSpPr>
        <dsp:cNvPr id="0" name=""/>
        <dsp:cNvSpPr/>
      </dsp:nvSpPr>
      <dsp:spPr>
        <a:xfrm>
          <a:off x="2207058" y="1106354"/>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118525"/>
        <a:ext cx="16087" cy="16087"/>
      </dsp:txXfrm>
    </dsp:sp>
    <dsp:sp modelId="{9B08838E-2A79-4BDF-93EF-B7CED1FD696C}">
      <dsp:nvSpPr>
        <dsp:cNvPr id="0" name=""/>
        <dsp:cNvSpPr/>
      </dsp:nvSpPr>
      <dsp:spPr>
        <a:xfrm>
          <a:off x="2528810" y="925474"/>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Schlauch</a:t>
          </a:r>
        </a:p>
      </dsp:txBody>
      <dsp:txXfrm>
        <a:off x="2540590" y="937254"/>
        <a:ext cx="780820" cy="378630"/>
      </dsp:txXfrm>
    </dsp:sp>
    <dsp:sp modelId="{22169EE2-BE33-41DF-B0B7-C947CA7672E1}">
      <dsp:nvSpPr>
        <dsp:cNvPr id="0" name=""/>
        <dsp:cNvSpPr/>
      </dsp:nvSpPr>
      <dsp:spPr>
        <a:xfrm rot="3907178">
          <a:off x="859423" y="1221984"/>
          <a:ext cx="764756" cy="40429"/>
        </a:xfrm>
        <a:custGeom>
          <a:avLst/>
          <a:gdLst/>
          <a:ahLst/>
          <a:cxnLst/>
          <a:rect l="0" t="0" r="0" b="0"/>
          <a:pathLst>
            <a:path>
              <a:moveTo>
                <a:pt x="0" y="20214"/>
              </a:moveTo>
              <a:lnTo>
                <a:pt x="764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1222683" y="1223080"/>
        <a:ext cx="38237" cy="38237"/>
      </dsp:txXfrm>
    </dsp:sp>
    <dsp:sp modelId="{56CC3A7C-D95E-4744-9F9A-94814B5E37E0}">
      <dsp:nvSpPr>
        <dsp:cNvPr id="0" name=""/>
        <dsp:cNvSpPr/>
      </dsp:nvSpPr>
      <dsp:spPr>
        <a:xfrm>
          <a:off x="1402677" y="1387992"/>
          <a:ext cx="804380" cy="402190"/>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Blechdose</a:t>
          </a:r>
        </a:p>
      </dsp:txBody>
      <dsp:txXfrm>
        <a:off x="1414457" y="1399772"/>
        <a:ext cx="780820" cy="378630"/>
      </dsp:txXfrm>
    </dsp:sp>
    <dsp:sp modelId="{D8155C1D-B425-478C-854C-A6919AA065F5}">
      <dsp:nvSpPr>
        <dsp:cNvPr id="0" name=""/>
        <dsp:cNvSpPr/>
      </dsp:nvSpPr>
      <dsp:spPr>
        <a:xfrm>
          <a:off x="2207058" y="1568872"/>
          <a:ext cx="321752" cy="40429"/>
        </a:xfrm>
        <a:custGeom>
          <a:avLst/>
          <a:gdLst/>
          <a:ahLst/>
          <a:cxnLst/>
          <a:rect l="0" t="0" r="0" b="0"/>
          <a:pathLst>
            <a:path>
              <a:moveTo>
                <a:pt x="0" y="20214"/>
              </a:moveTo>
              <a:lnTo>
                <a:pt x="32175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359890" y="1581044"/>
        <a:ext cx="16087" cy="16087"/>
      </dsp:txXfrm>
    </dsp:sp>
    <dsp:sp modelId="{7B21B4B2-60A9-4764-8645-35891D8F37DF}">
      <dsp:nvSpPr>
        <dsp:cNvPr id="0" name=""/>
        <dsp:cNvSpPr/>
      </dsp:nvSpPr>
      <dsp:spPr>
        <a:xfrm>
          <a:off x="2528810" y="1387992"/>
          <a:ext cx="804380" cy="402190"/>
        </a:xfrm>
        <a:prstGeom prst="roundRect">
          <a:avLst>
            <a:gd name="adj" fmla="val 10000"/>
          </a:avLst>
        </a:prstGeom>
        <a:solidFill>
          <a:srgbClr val="F69C0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Artikel</a:t>
          </a:r>
        </a:p>
        <a:p>
          <a:pPr marL="0" lvl="0" indent="0" algn="ctr" defTabSz="355600">
            <a:lnSpc>
              <a:spcPct val="90000"/>
            </a:lnSpc>
            <a:spcBef>
              <a:spcPct val="0"/>
            </a:spcBef>
            <a:spcAft>
              <a:spcPct val="35000"/>
            </a:spcAft>
            <a:buNone/>
          </a:pPr>
          <a:r>
            <a:rPr lang="de-DE" sz="800" kern="1200" dirty="0"/>
            <a:t>Linsen Konserve</a:t>
          </a:r>
        </a:p>
      </dsp:txBody>
      <dsp:txXfrm>
        <a:off x="2540590" y="1399772"/>
        <a:ext cx="780820" cy="3786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2D36F7-D275-46D3-A939-60269FE3230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C8701714-F402-4D89-B1F1-896BCAFC03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E12657D-0E94-402D-976D-5A2E3D0E1ECA}"/>
              </a:ext>
            </a:extLst>
          </p:cNvPr>
          <p:cNvSpPr>
            <a:spLocks noGrp="1"/>
          </p:cNvSpPr>
          <p:nvPr>
            <p:ph type="dt" sz="half" idx="10"/>
          </p:nvPr>
        </p:nvSpPr>
        <p:spPr/>
        <p:txBody>
          <a:bodyPr/>
          <a:lstStyle/>
          <a:p>
            <a:fld id="{E15AF406-2213-4D41-8507-3817722FE457}" type="datetimeFigureOut">
              <a:rPr lang="de-DE" smtClean="0"/>
              <a:t>09.02.2023</a:t>
            </a:fld>
            <a:endParaRPr lang="de-DE"/>
          </a:p>
        </p:txBody>
      </p:sp>
      <p:sp>
        <p:nvSpPr>
          <p:cNvPr id="5" name="Fußzeilenplatzhalter 4">
            <a:extLst>
              <a:ext uri="{FF2B5EF4-FFF2-40B4-BE49-F238E27FC236}">
                <a16:creationId xmlns:a16="http://schemas.microsoft.com/office/drawing/2014/main" id="{89390A91-754B-4AB1-A5BE-49A75D68BFC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04DC6A9-B680-4EBC-8B00-5B85FCECBCEE}"/>
              </a:ext>
            </a:extLst>
          </p:cNvPr>
          <p:cNvSpPr>
            <a:spLocks noGrp="1"/>
          </p:cNvSpPr>
          <p:nvPr>
            <p:ph type="sldNum" sz="quarter" idx="12"/>
          </p:nvPr>
        </p:nvSpPr>
        <p:spPr/>
        <p:txBody>
          <a:bodyPr/>
          <a:lstStyle/>
          <a:p>
            <a:fld id="{D8E604F4-E814-42DD-8592-B1957C6A8449}" type="slidenum">
              <a:rPr lang="de-DE" smtClean="0"/>
              <a:t>‹Nr.›</a:t>
            </a:fld>
            <a:endParaRPr lang="de-DE"/>
          </a:p>
        </p:txBody>
      </p:sp>
    </p:spTree>
    <p:extLst>
      <p:ext uri="{BB962C8B-B14F-4D97-AF65-F5344CB8AC3E}">
        <p14:creationId xmlns:p14="http://schemas.microsoft.com/office/powerpoint/2010/main" val="999303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19DB4-09DB-47F0-9421-61D960EE02A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6862235-5348-40E5-AE36-862B1061B39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8217D3B-B1AE-4749-A200-5BEF23814BE8}"/>
              </a:ext>
            </a:extLst>
          </p:cNvPr>
          <p:cNvSpPr>
            <a:spLocks noGrp="1"/>
          </p:cNvSpPr>
          <p:nvPr>
            <p:ph type="dt" sz="half" idx="10"/>
          </p:nvPr>
        </p:nvSpPr>
        <p:spPr/>
        <p:txBody>
          <a:bodyPr/>
          <a:lstStyle/>
          <a:p>
            <a:fld id="{E15AF406-2213-4D41-8507-3817722FE457}" type="datetimeFigureOut">
              <a:rPr lang="de-DE" smtClean="0"/>
              <a:t>09.02.2023</a:t>
            </a:fld>
            <a:endParaRPr lang="de-DE"/>
          </a:p>
        </p:txBody>
      </p:sp>
      <p:sp>
        <p:nvSpPr>
          <p:cNvPr id="5" name="Fußzeilenplatzhalter 4">
            <a:extLst>
              <a:ext uri="{FF2B5EF4-FFF2-40B4-BE49-F238E27FC236}">
                <a16:creationId xmlns:a16="http://schemas.microsoft.com/office/drawing/2014/main" id="{1A1500D1-C511-4051-9341-271C5080BE4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DE8EC11-4071-4871-8C6D-CDD71BFEAB74}"/>
              </a:ext>
            </a:extLst>
          </p:cNvPr>
          <p:cNvSpPr>
            <a:spLocks noGrp="1"/>
          </p:cNvSpPr>
          <p:nvPr>
            <p:ph type="sldNum" sz="quarter" idx="12"/>
          </p:nvPr>
        </p:nvSpPr>
        <p:spPr/>
        <p:txBody>
          <a:bodyPr/>
          <a:lstStyle/>
          <a:p>
            <a:fld id="{D8E604F4-E814-42DD-8592-B1957C6A8449}" type="slidenum">
              <a:rPr lang="de-DE" smtClean="0"/>
              <a:t>‹Nr.›</a:t>
            </a:fld>
            <a:endParaRPr lang="de-DE"/>
          </a:p>
        </p:txBody>
      </p:sp>
    </p:spTree>
    <p:extLst>
      <p:ext uri="{BB962C8B-B14F-4D97-AF65-F5344CB8AC3E}">
        <p14:creationId xmlns:p14="http://schemas.microsoft.com/office/powerpoint/2010/main" val="265163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2F182E1-F959-4AD8-8D02-2E426C04F731}"/>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096B631-F0CD-4FBD-83E5-290C33E1A4A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8DDFF7-6BBB-4B0B-80F1-6188BEC1FA0D}"/>
              </a:ext>
            </a:extLst>
          </p:cNvPr>
          <p:cNvSpPr>
            <a:spLocks noGrp="1"/>
          </p:cNvSpPr>
          <p:nvPr>
            <p:ph type="dt" sz="half" idx="10"/>
          </p:nvPr>
        </p:nvSpPr>
        <p:spPr/>
        <p:txBody>
          <a:bodyPr/>
          <a:lstStyle/>
          <a:p>
            <a:fld id="{E15AF406-2213-4D41-8507-3817722FE457}" type="datetimeFigureOut">
              <a:rPr lang="de-DE" smtClean="0"/>
              <a:t>09.02.2023</a:t>
            </a:fld>
            <a:endParaRPr lang="de-DE"/>
          </a:p>
        </p:txBody>
      </p:sp>
      <p:sp>
        <p:nvSpPr>
          <p:cNvPr id="5" name="Fußzeilenplatzhalter 4">
            <a:extLst>
              <a:ext uri="{FF2B5EF4-FFF2-40B4-BE49-F238E27FC236}">
                <a16:creationId xmlns:a16="http://schemas.microsoft.com/office/drawing/2014/main" id="{AF86F1A9-4838-4397-9A38-35EBA7B4D1F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57F8BF3-9C64-43A3-B848-393FA608BBE8}"/>
              </a:ext>
            </a:extLst>
          </p:cNvPr>
          <p:cNvSpPr>
            <a:spLocks noGrp="1"/>
          </p:cNvSpPr>
          <p:nvPr>
            <p:ph type="sldNum" sz="quarter" idx="12"/>
          </p:nvPr>
        </p:nvSpPr>
        <p:spPr/>
        <p:txBody>
          <a:bodyPr/>
          <a:lstStyle/>
          <a:p>
            <a:fld id="{D8E604F4-E814-42DD-8592-B1957C6A8449}" type="slidenum">
              <a:rPr lang="de-DE" smtClean="0"/>
              <a:t>‹Nr.›</a:t>
            </a:fld>
            <a:endParaRPr lang="de-DE"/>
          </a:p>
        </p:txBody>
      </p:sp>
    </p:spTree>
    <p:extLst>
      <p:ext uri="{BB962C8B-B14F-4D97-AF65-F5344CB8AC3E}">
        <p14:creationId xmlns:p14="http://schemas.microsoft.com/office/powerpoint/2010/main" val="2685325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70B8B-F649-4BE8-8CE9-226853404AD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2537CD0-1CD3-42A4-9BDC-F0601D68A48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F4630F-F2FE-420A-B67C-3ED7988337B5}"/>
              </a:ext>
            </a:extLst>
          </p:cNvPr>
          <p:cNvSpPr>
            <a:spLocks noGrp="1"/>
          </p:cNvSpPr>
          <p:nvPr>
            <p:ph type="dt" sz="half" idx="10"/>
          </p:nvPr>
        </p:nvSpPr>
        <p:spPr/>
        <p:txBody>
          <a:bodyPr/>
          <a:lstStyle/>
          <a:p>
            <a:fld id="{E15AF406-2213-4D41-8507-3817722FE457}" type="datetimeFigureOut">
              <a:rPr lang="de-DE" smtClean="0"/>
              <a:t>09.02.2023</a:t>
            </a:fld>
            <a:endParaRPr lang="de-DE"/>
          </a:p>
        </p:txBody>
      </p:sp>
      <p:sp>
        <p:nvSpPr>
          <p:cNvPr id="5" name="Fußzeilenplatzhalter 4">
            <a:extLst>
              <a:ext uri="{FF2B5EF4-FFF2-40B4-BE49-F238E27FC236}">
                <a16:creationId xmlns:a16="http://schemas.microsoft.com/office/drawing/2014/main" id="{D2AF044A-E3C4-4CDF-AB04-AFCE6DE8BF0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F308065-AB80-496B-BC37-E8F1E729EDD2}"/>
              </a:ext>
            </a:extLst>
          </p:cNvPr>
          <p:cNvSpPr>
            <a:spLocks noGrp="1"/>
          </p:cNvSpPr>
          <p:nvPr>
            <p:ph type="sldNum" sz="quarter" idx="12"/>
          </p:nvPr>
        </p:nvSpPr>
        <p:spPr/>
        <p:txBody>
          <a:bodyPr/>
          <a:lstStyle/>
          <a:p>
            <a:fld id="{D8E604F4-E814-42DD-8592-B1957C6A8449}" type="slidenum">
              <a:rPr lang="de-DE" smtClean="0"/>
              <a:t>‹Nr.›</a:t>
            </a:fld>
            <a:endParaRPr lang="de-DE"/>
          </a:p>
        </p:txBody>
      </p:sp>
    </p:spTree>
    <p:extLst>
      <p:ext uri="{BB962C8B-B14F-4D97-AF65-F5344CB8AC3E}">
        <p14:creationId xmlns:p14="http://schemas.microsoft.com/office/powerpoint/2010/main" val="2514741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24F152-548A-441C-A33D-390156FB31D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301EAAA-4D59-4F7E-B7AD-99620BC3EF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D7177B3-A99A-456D-AB76-FD3D5E9083D2}"/>
              </a:ext>
            </a:extLst>
          </p:cNvPr>
          <p:cNvSpPr>
            <a:spLocks noGrp="1"/>
          </p:cNvSpPr>
          <p:nvPr>
            <p:ph type="dt" sz="half" idx="10"/>
          </p:nvPr>
        </p:nvSpPr>
        <p:spPr/>
        <p:txBody>
          <a:bodyPr/>
          <a:lstStyle/>
          <a:p>
            <a:fld id="{E15AF406-2213-4D41-8507-3817722FE457}" type="datetimeFigureOut">
              <a:rPr lang="de-DE" smtClean="0"/>
              <a:t>09.02.2023</a:t>
            </a:fld>
            <a:endParaRPr lang="de-DE"/>
          </a:p>
        </p:txBody>
      </p:sp>
      <p:sp>
        <p:nvSpPr>
          <p:cNvPr id="5" name="Fußzeilenplatzhalter 4">
            <a:extLst>
              <a:ext uri="{FF2B5EF4-FFF2-40B4-BE49-F238E27FC236}">
                <a16:creationId xmlns:a16="http://schemas.microsoft.com/office/drawing/2014/main" id="{330573E4-FDDB-43E3-8639-6FA0BDECBF8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705E278-F6E5-4FC2-A520-1C1A1C8B1F44}"/>
              </a:ext>
            </a:extLst>
          </p:cNvPr>
          <p:cNvSpPr>
            <a:spLocks noGrp="1"/>
          </p:cNvSpPr>
          <p:nvPr>
            <p:ph type="sldNum" sz="quarter" idx="12"/>
          </p:nvPr>
        </p:nvSpPr>
        <p:spPr/>
        <p:txBody>
          <a:bodyPr/>
          <a:lstStyle/>
          <a:p>
            <a:fld id="{D8E604F4-E814-42DD-8592-B1957C6A8449}" type="slidenum">
              <a:rPr lang="de-DE" smtClean="0"/>
              <a:t>‹Nr.›</a:t>
            </a:fld>
            <a:endParaRPr lang="de-DE"/>
          </a:p>
        </p:txBody>
      </p:sp>
    </p:spTree>
    <p:extLst>
      <p:ext uri="{BB962C8B-B14F-4D97-AF65-F5344CB8AC3E}">
        <p14:creationId xmlns:p14="http://schemas.microsoft.com/office/powerpoint/2010/main" val="715899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2DA5C9-210D-4592-8303-7E02DF20984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2E26664-1B7C-44FB-94FC-32779194B2E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83D1BC5-13A5-4162-9BBE-122757D08A2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FB2EF47-99AB-4A61-9A5C-D69A3D70B1B0}"/>
              </a:ext>
            </a:extLst>
          </p:cNvPr>
          <p:cNvSpPr>
            <a:spLocks noGrp="1"/>
          </p:cNvSpPr>
          <p:nvPr>
            <p:ph type="dt" sz="half" idx="10"/>
          </p:nvPr>
        </p:nvSpPr>
        <p:spPr/>
        <p:txBody>
          <a:bodyPr/>
          <a:lstStyle/>
          <a:p>
            <a:fld id="{E15AF406-2213-4D41-8507-3817722FE457}" type="datetimeFigureOut">
              <a:rPr lang="de-DE" smtClean="0"/>
              <a:t>09.02.2023</a:t>
            </a:fld>
            <a:endParaRPr lang="de-DE"/>
          </a:p>
        </p:txBody>
      </p:sp>
      <p:sp>
        <p:nvSpPr>
          <p:cNvPr id="6" name="Fußzeilenplatzhalter 5">
            <a:extLst>
              <a:ext uri="{FF2B5EF4-FFF2-40B4-BE49-F238E27FC236}">
                <a16:creationId xmlns:a16="http://schemas.microsoft.com/office/drawing/2014/main" id="{0399B850-D374-46B5-9168-418E7C67972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6CDD754-F1F6-4EF0-A10D-2DEE4C4853CE}"/>
              </a:ext>
            </a:extLst>
          </p:cNvPr>
          <p:cNvSpPr>
            <a:spLocks noGrp="1"/>
          </p:cNvSpPr>
          <p:nvPr>
            <p:ph type="sldNum" sz="quarter" idx="12"/>
          </p:nvPr>
        </p:nvSpPr>
        <p:spPr/>
        <p:txBody>
          <a:bodyPr/>
          <a:lstStyle/>
          <a:p>
            <a:fld id="{D8E604F4-E814-42DD-8592-B1957C6A8449}" type="slidenum">
              <a:rPr lang="de-DE" smtClean="0"/>
              <a:t>‹Nr.›</a:t>
            </a:fld>
            <a:endParaRPr lang="de-DE"/>
          </a:p>
        </p:txBody>
      </p:sp>
    </p:spTree>
    <p:extLst>
      <p:ext uri="{BB962C8B-B14F-4D97-AF65-F5344CB8AC3E}">
        <p14:creationId xmlns:p14="http://schemas.microsoft.com/office/powerpoint/2010/main" val="313001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D10F0-64A0-4156-BDE1-45F2CF13FC9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78B7F77-D157-4504-8A8D-D4963F57A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0557646-EDC5-4817-82C6-7BFA474B8D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4C89AEE-1135-46D5-9511-DD60D30BEC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FE04F4E-DF55-4D38-B272-3CC588543F6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D4F8EB0-9124-4332-9FD3-3ED6F4769851}"/>
              </a:ext>
            </a:extLst>
          </p:cNvPr>
          <p:cNvSpPr>
            <a:spLocks noGrp="1"/>
          </p:cNvSpPr>
          <p:nvPr>
            <p:ph type="dt" sz="half" idx="10"/>
          </p:nvPr>
        </p:nvSpPr>
        <p:spPr/>
        <p:txBody>
          <a:bodyPr/>
          <a:lstStyle/>
          <a:p>
            <a:fld id="{E15AF406-2213-4D41-8507-3817722FE457}" type="datetimeFigureOut">
              <a:rPr lang="de-DE" smtClean="0"/>
              <a:t>09.02.2023</a:t>
            </a:fld>
            <a:endParaRPr lang="de-DE"/>
          </a:p>
        </p:txBody>
      </p:sp>
      <p:sp>
        <p:nvSpPr>
          <p:cNvPr id="8" name="Fußzeilenplatzhalter 7">
            <a:extLst>
              <a:ext uri="{FF2B5EF4-FFF2-40B4-BE49-F238E27FC236}">
                <a16:creationId xmlns:a16="http://schemas.microsoft.com/office/drawing/2014/main" id="{B0EF0E77-95F4-4B19-BF4F-10576D634EA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FAD38E2-A838-4B53-BE6A-C25BA423E0D2}"/>
              </a:ext>
            </a:extLst>
          </p:cNvPr>
          <p:cNvSpPr>
            <a:spLocks noGrp="1"/>
          </p:cNvSpPr>
          <p:nvPr>
            <p:ph type="sldNum" sz="quarter" idx="12"/>
          </p:nvPr>
        </p:nvSpPr>
        <p:spPr/>
        <p:txBody>
          <a:bodyPr/>
          <a:lstStyle/>
          <a:p>
            <a:fld id="{D8E604F4-E814-42DD-8592-B1957C6A8449}" type="slidenum">
              <a:rPr lang="de-DE" smtClean="0"/>
              <a:t>‹Nr.›</a:t>
            </a:fld>
            <a:endParaRPr lang="de-DE"/>
          </a:p>
        </p:txBody>
      </p:sp>
    </p:spTree>
    <p:extLst>
      <p:ext uri="{BB962C8B-B14F-4D97-AF65-F5344CB8AC3E}">
        <p14:creationId xmlns:p14="http://schemas.microsoft.com/office/powerpoint/2010/main" val="167601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54F07-AA83-41E7-8AC2-9587478C9F1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3D12AFC-8FBD-43C9-A82D-D9C9B5FD9E49}"/>
              </a:ext>
            </a:extLst>
          </p:cNvPr>
          <p:cNvSpPr>
            <a:spLocks noGrp="1"/>
          </p:cNvSpPr>
          <p:nvPr>
            <p:ph type="dt" sz="half" idx="10"/>
          </p:nvPr>
        </p:nvSpPr>
        <p:spPr/>
        <p:txBody>
          <a:bodyPr/>
          <a:lstStyle/>
          <a:p>
            <a:fld id="{E15AF406-2213-4D41-8507-3817722FE457}" type="datetimeFigureOut">
              <a:rPr lang="de-DE" smtClean="0"/>
              <a:t>09.02.2023</a:t>
            </a:fld>
            <a:endParaRPr lang="de-DE"/>
          </a:p>
        </p:txBody>
      </p:sp>
      <p:sp>
        <p:nvSpPr>
          <p:cNvPr id="4" name="Fußzeilenplatzhalter 3">
            <a:extLst>
              <a:ext uri="{FF2B5EF4-FFF2-40B4-BE49-F238E27FC236}">
                <a16:creationId xmlns:a16="http://schemas.microsoft.com/office/drawing/2014/main" id="{64A368A3-983E-4D36-BD76-71082552412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1E2BE76-5A61-45C0-B37D-6FA313EBF999}"/>
              </a:ext>
            </a:extLst>
          </p:cNvPr>
          <p:cNvSpPr>
            <a:spLocks noGrp="1"/>
          </p:cNvSpPr>
          <p:nvPr>
            <p:ph type="sldNum" sz="quarter" idx="12"/>
          </p:nvPr>
        </p:nvSpPr>
        <p:spPr/>
        <p:txBody>
          <a:bodyPr/>
          <a:lstStyle/>
          <a:p>
            <a:fld id="{D8E604F4-E814-42DD-8592-B1957C6A8449}" type="slidenum">
              <a:rPr lang="de-DE" smtClean="0"/>
              <a:t>‹Nr.›</a:t>
            </a:fld>
            <a:endParaRPr lang="de-DE"/>
          </a:p>
        </p:txBody>
      </p:sp>
    </p:spTree>
    <p:extLst>
      <p:ext uri="{BB962C8B-B14F-4D97-AF65-F5344CB8AC3E}">
        <p14:creationId xmlns:p14="http://schemas.microsoft.com/office/powerpoint/2010/main" val="2822806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DC4D5DF-F28A-47BC-BCB7-99D4FE5BA73F}"/>
              </a:ext>
            </a:extLst>
          </p:cNvPr>
          <p:cNvSpPr>
            <a:spLocks noGrp="1"/>
          </p:cNvSpPr>
          <p:nvPr>
            <p:ph type="dt" sz="half" idx="10"/>
          </p:nvPr>
        </p:nvSpPr>
        <p:spPr/>
        <p:txBody>
          <a:bodyPr/>
          <a:lstStyle/>
          <a:p>
            <a:fld id="{E15AF406-2213-4D41-8507-3817722FE457}" type="datetimeFigureOut">
              <a:rPr lang="de-DE" smtClean="0"/>
              <a:t>09.02.2023</a:t>
            </a:fld>
            <a:endParaRPr lang="de-DE"/>
          </a:p>
        </p:txBody>
      </p:sp>
      <p:sp>
        <p:nvSpPr>
          <p:cNvPr id="3" name="Fußzeilenplatzhalter 2">
            <a:extLst>
              <a:ext uri="{FF2B5EF4-FFF2-40B4-BE49-F238E27FC236}">
                <a16:creationId xmlns:a16="http://schemas.microsoft.com/office/drawing/2014/main" id="{7B0181C4-1150-4929-ABF6-4FDBDBC237B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9D8B17B-CB40-4236-B098-7C4B8DF6F175}"/>
              </a:ext>
            </a:extLst>
          </p:cNvPr>
          <p:cNvSpPr>
            <a:spLocks noGrp="1"/>
          </p:cNvSpPr>
          <p:nvPr>
            <p:ph type="sldNum" sz="quarter" idx="12"/>
          </p:nvPr>
        </p:nvSpPr>
        <p:spPr/>
        <p:txBody>
          <a:bodyPr/>
          <a:lstStyle/>
          <a:p>
            <a:fld id="{D8E604F4-E814-42DD-8592-B1957C6A8449}" type="slidenum">
              <a:rPr lang="de-DE" smtClean="0"/>
              <a:t>‹Nr.›</a:t>
            </a:fld>
            <a:endParaRPr lang="de-DE"/>
          </a:p>
        </p:txBody>
      </p:sp>
    </p:spTree>
    <p:extLst>
      <p:ext uri="{BB962C8B-B14F-4D97-AF65-F5344CB8AC3E}">
        <p14:creationId xmlns:p14="http://schemas.microsoft.com/office/powerpoint/2010/main" val="2592409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2DCB05-F34E-470D-BABF-A8C96CB2BD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6DA73A3-1ACB-4A7A-AA0C-0766F01BED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44A17B7-38EB-4AA6-90A1-72BC5F6FB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8CD1E42-D173-4D48-8239-E3F65EE87633}"/>
              </a:ext>
            </a:extLst>
          </p:cNvPr>
          <p:cNvSpPr>
            <a:spLocks noGrp="1"/>
          </p:cNvSpPr>
          <p:nvPr>
            <p:ph type="dt" sz="half" idx="10"/>
          </p:nvPr>
        </p:nvSpPr>
        <p:spPr/>
        <p:txBody>
          <a:bodyPr/>
          <a:lstStyle/>
          <a:p>
            <a:fld id="{E15AF406-2213-4D41-8507-3817722FE457}" type="datetimeFigureOut">
              <a:rPr lang="de-DE" smtClean="0"/>
              <a:t>09.02.2023</a:t>
            </a:fld>
            <a:endParaRPr lang="de-DE"/>
          </a:p>
        </p:txBody>
      </p:sp>
      <p:sp>
        <p:nvSpPr>
          <p:cNvPr id="6" name="Fußzeilenplatzhalter 5">
            <a:extLst>
              <a:ext uri="{FF2B5EF4-FFF2-40B4-BE49-F238E27FC236}">
                <a16:creationId xmlns:a16="http://schemas.microsoft.com/office/drawing/2014/main" id="{A3F1C068-FAE9-4924-AF99-EEF48ACBC46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8E9B53A-AEE1-4212-873D-AF6199075B6F}"/>
              </a:ext>
            </a:extLst>
          </p:cNvPr>
          <p:cNvSpPr>
            <a:spLocks noGrp="1"/>
          </p:cNvSpPr>
          <p:nvPr>
            <p:ph type="sldNum" sz="quarter" idx="12"/>
          </p:nvPr>
        </p:nvSpPr>
        <p:spPr/>
        <p:txBody>
          <a:bodyPr/>
          <a:lstStyle/>
          <a:p>
            <a:fld id="{D8E604F4-E814-42DD-8592-B1957C6A8449}" type="slidenum">
              <a:rPr lang="de-DE" smtClean="0"/>
              <a:t>‹Nr.›</a:t>
            </a:fld>
            <a:endParaRPr lang="de-DE"/>
          </a:p>
        </p:txBody>
      </p:sp>
    </p:spTree>
    <p:extLst>
      <p:ext uri="{BB962C8B-B14F-4D97-AF65-F5344CB8AC3E}">
        <p14:creationId xmlns:p14="http://schemas.microsoft.com/office/powerpoint/2010/main" val="3876805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1CC98-E373-4E15-A024-557870527DC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B9EABDD-E7DF-495C-BC24-52423CCAF5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C4641AE-D6B8-4408-8E99-DB7CD2DEC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5875FF4-3695-4A40-9D75-235FD996E35D}"/>
              </a:ext>
            </a:extLst>
          </p:cNvPr>
          <p:cNvSpPr>
            <a:spLocks noGrp="1"/>
          </p:cNvSpPr>
          <p:nvPr>
            <p:ph type="dt" sz="half" idx="10"/>
          </p:nvPr>
        </p:nvSpPr>
        <p:spPr/>
        <p:txBody>
          <a:bodyPr/>
          <a:lstStyle/>
          <a:p>
            <a:fld id="{E15AF406-2213-4D41-8507-3817722FE457}" type="datetimeFigureOut">
              <a:rPr lang="de-DE" smtClean="0"/>
              <a:t>09.02.2023</a:t>
            </a:fld>
            <a:endParaRPr lang="de-DE"/>
          </a:p>
        </p:txBody>
      </p:sp>
      <p:sp>
        <p:nvSpPr>
          <p:cNvPr id="6" name="Fußzeilenplatzhalter 5">
            <a:extLst>
              <a:ext uri="{FF2B5EF4-FFF2-40B4-BE49-F238E27FC236}">
                <a16:creationId xmlns:a16="http://schemas.microsoft.com/office/drawing/2014/main" id="{759D3812-2C6E-406B-8B83-9B7F2F5DA33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AF4E076-47A0-464C-9A29-DFAF7622D293}"/>
              </a:ext>
            </a:extLst>
          </p:cNvPr>
          <p:cNvSpPr>
            <a:spLocks noGrp="1"/>
          </p:cNvSpPr>
          <p:nvPr>
            <p:ph type="sldNum" sz="quarter" idx="12"/>
          </p:nvPr>
        </p:nvSpPr>
        <p:spPr/>
        <p:txBody>
          <a:bodyPr/>
          <a:lstStyle/>
          <a:p>
            <a:fld id="{D8E604F4-E814-42DD-8592-B1957C6A8449}" type="slidenum">
              <a:rPr lang="de-DE" smtClean="0"/>
              <a:t>‹Nr.›</a:t>
            </a:fld>
            <a:endParaRPr lang="de-DE"/>
          </a:p>
        </p:txBody>
      </p:sp>
    </p:spTree>
    <p:extLst>
      <p:ext uri="{BB962C8B-B14F-4D97-AF65-F5344CB8AC3E}">
        <p14:creationId xmlns:p14="http://schemas.microsoft.com/office/powerpoint/2010/main" val="1876950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7194176-D3AA-48F2-91F5-7922CF9DE4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81ADB62-69BB-4A96-A5A1-751AF5AE37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40EE3D9-8AF8-40F4-98A1-794D63569C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AF406-2213-4D41-8507-3817722FE457}" type="datetimeFigureOut">
              <a:rPr lang="de-DE" smtClean="0"/>
              <a:t>09.02.2023</a:t>
            </a:fld>
            <a:endParaRPr lang="de-DE"/>
          </a:p>
        </p:txBody>
      </p:sp>
      <p:sp>
        <p:nvSpPr>
          <p:cNvPr id="5" name="Fußzeilenplatzhalter 4">
            <a:extLst>
              <a:ext uri="{FF2B5EF4-FFF2-40B4-BE49-F238E27FC236}">
                <a16:creationId xmlns:a16="http://schemas.microsoft.com/office/drawing/2014/main" id="{703F4CF6-7E30-4167-BE24-362B9D386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64EF00A-4471-4CE1-A839-38174DC39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604F4-E814-42DD-8592-B1957C6A8449}" type="slidenum">
              <a:rPr lang="de-DE" smtClean="0"/>
              <a:t>‹Nr.›</a:t>
            </a:fld>
            <a:endParaRPr lang="de-DE"/>
          </a:p>
        </p:txBody>
      </p:sp>
    </p:spTree>
    <p:extLst>
      <p:ext uri="{BB962C8B-B14F-4D97-AF65-F5344CB8AC3E}">
        <p14:creationId xmlns:p14="http://schemas.microsoft.com/office/powerpoint/2010/main" val="4034788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19" Type="http://schemas.openxmlformats.org/officeDocument/2006/relationships/diagramQuickStyle" Target="../diagrams/quickStyle7.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18" Type="http://schemas.openxmlformats.org/officeDocument/2006/relationships/image" Target="../media/image7.png"/><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diagramData" Target="../diagrams/data10.xml"/><Relationship Id="rId17" Type="http://schemas.openxmlformats.org/officeDocument/2006/relationships/image" Target="../media/image6.png"/><Relationship Id="rId2" Type="http://schemas.openxmlformats.org/officeDocument/2006/relationships/diagramData" Target="../diagrams/data8.xml"/><Relationship Id="rId16" Type="http://schemas.microsoft.com/office/2007/relationships/diagramDrawing" Target="../diagrams/drawing10.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openxmlformats.org/officeDocument/2006/relationships/diagramColors" Target="../diagrams/colors10.xml"/><Relationship Id="rId10" Type="http://schemas.openxmlformats.org/officeDocument/2006/relationships/diagramColors" Target="../diagrams/colors9.xml"/><Relationship Id="rId19" Type="http://schemas.openxmlformats.org/officeDocument/2006/relationships/image" Target="../media/image8.png"/><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diagramQuickStyle" Target="../diagrams/quickStyle11.xml"/><Relationship Id="rId18" Type="http://schemas.openxmlformats.org/officeDocument/2006/relationships/diagramQuickStyle" Target="../diagrams/quickStyle12.xml"/><Relationship Id="rId26" Type="http://schemas.openxmlformats.org/officeDocument/2006/relationships/image" Target="../media/image6.png"/><Relationship Id="rId3" Type="http://schemas.openxmlformats.org/officeDocument/2006/relationships/image" Target="../media/image12.png"/><Relationship Id="rId21" Type="http://schemas.openxmlformats.org/officeDocument/2006/relationships/diagramData" Target="../diagrams/data13.xml"/><Relationship Id="rId7" Type="http://schemas.openxmlformats.org/officeDocument/2006/relationships/image" Target="../media/image16.png"/><Relationship Id="rId12" Type="http://schemas.openxmlformats.org/officeDocument/2006/relationships/diagramLayout" Target="../diagrams/layout11.xml"/><Relationship Id="rId17" Type="http://schemas.openxmlformats.org/officeDocument/2006/relationships/diagramLayout" Target="../diagrams/layout12.xml"/><Relationship Id="rId25" Type="http://schemas.microsoft.com/office/2007/relationships/diagramDrawing" Target="../diagrams/drawing13.xml"/><Relationship Id="rId2" Type="http://schemas.openxmlformats.org/officeDocument/2006/relationships/image" Target="../media/image11.png"/><Relationship Id="rId16" Type="http://schemas.openxmlformats.org/officeDocument/2006/relationships/diagramData" Target="../diagrams/data12.xml"/><Relationship Id="rId20" Type="http://schemas.microsoft.com/office/2007/relationships/diagramDrawing" Target="../diagrams/drawing12.xml"/><Relationship Id="rId29"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diagramData" Target="../diagrams/data11.xml"/><Relationship Id="rId24" Type="http://schemas.openxmlformats.org/officeDocument/2006/relationships/diagramColors" Target="../diagrams/colors13.xml"/><Relationship Id="rId5" Type="http://schemas.openxmlformats.org/officeDocument/2006/relationships/image" Target="../media/image14.png"/><Relationship Id="rId15" Type="http://schemas.microsoft.com/office/2007/relationships/diagramDrawing" Target="../diagrams/drawing11.xml"/><Relationship Id="rId23" Type="http://schemas.openxmlformats.org/officeDocument/2006/relationships/diagramQuickStyle" Target="../diagrams/quickStyle13.xml"/><Relationship Id="rId28" Type="http://schemas.openxmlformats.org/officeDocument/2006/relationships/image" Target="../media/image8.png"/><Relationship Id="rId10" Type="http://schemas.openxmlformats.org/officeDocument/2006/relationships/image" Target="../media/image19.png"/><Relationship Id="rId19" Type="http://schemas.openxmlformats.org/officeDocument/2006/relationships/diagramColors" Target="../diagrams/colors12.xml"/><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diagramColors" Target="../diagrams/colors11.xml"/><Relationship Id="rId22" Type="http://schemas.openxmlformats.org/officeDocument/2006/relationships/diagramLayout" Target="../diagrams/layout13.xml"/><Relationship Id="rId27" Type="http://schemas.openxmlformats.org/officeDocument/2006/relationships/image" Target="../media/image7.png"/><Relationship Id="rId30"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5.xml"/><Relationship Id="rId13" Type="http://schemas.openxmlformats.org/officeDocument/2006/relationships/diagramLayout" Target="../diagrams/layout16.xml"/><Relationship Id="rId18" Type="http://schemas.openxmlformats.org/officeDocument/2006/relationships/image" Target="../media/image39.svg"/><Relationship Id="rId3" Type="http://schemas.openxmlformats.org/officeDocument/2006/relationships/diagramLayout" Target="../diagrams/layout14.xml"/><Relationship Id="rId7" Type="http://schemas.openxmlformats.org/officeDocument/2006/relationships/diagramData" Target="../diagrams/data15.xml"/><Relationship Id="rId12" Type="http://schemas.openxmlformats.org/officeDocument/2006/relationships/diagramData" Target="../diagrams/data16.xml"/><Relationship Id="rId17" Type="http://schemas.openxmlformats.org/officeDocument/2006/relationships/image" Target="../media/image38.png"/><Relationship Id="rId2" Type="http://schemas.openxmlformats.org/officeDocument/2006/relationships/diagramData" Target="../diagrams/data14.xml"/><Relationship Id="rId16" Type="http://schemas.microsoft.com/office/2007/relationships/diagramDrawing" Target="../diagrams/drawing16.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5" Type="http://schemas.openxmlformats.org/officeDocument/2006/relationships/diagramColors" Target="../diagrams/colors16.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 Id="rId1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18" Type="http://schemas.openxmlformats.org/officeDocument/2006/relationships/diagramLayout" Target="../diagrams/layout20.xml"/><Relationship Id="rId26" Type="http://schemas.microsoft.com/office/2007/relationships/diagramDrawing" Target="../diagrams/drawing21.xml"/><Relationship Id="rId3" Type="http://schemas.openxmlformats.org/officeDocument/2006/relationships/diagramLayout" Target="../diagrams/layout17.xml"/><Relationship Id="rId21" Type="http://schemas.microsoft.com/office/2007/relationships/diagramDrawing" Target="../diagrams/drawing20.xml"/><Relationship Id="rId7" Type="http://schemas.openxmlformats.org/officeDocument/2006/relationships/diagramData" Target="../diagrams/data18.xml"/><Relationship Id="rId12" Type="http://schemas.openxmlformats.org/officeDocument/2006/relationships/diagramData" Target="../diagrams/data19.xml"/><Relationship Id="rId17" Type="http://schemas.openxmlformats.org/officeDocument/2006/relationships/diagramData" Target="../diagrams/data20.xml"/><Relationship Id="rId25" Type="http://schemas.openxmlformats.org/officeDocument/2006/relationships/diagramColors" Target="../diagrams/colors21.xml"/><Relationship Id="rId2" Type="http://schemas.openxmlformats.org/officeDocument/2006/relationships/diagramData" Target="../diagrams/data17.xml"/><Relationship Id="rId16" Type="http://schemas.microsoft.com/office/2007/relationships/diagramDrawing" Target="../diagrams/drawing19.xml"/><Relationship Id="rId20" Type="http://schemas.openxmlformats.org/officeDocument/2006/relationships/diagramColors" Target="../diagrams/colors20.xml"/><Relationship Id="rId29" Type="http://schemas.openxmlformats.org/officeDocument/2006/relationships/diagramQuickStyle" Target="../diagrams/quickStyle22.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24" Type="http://schemas.openxmlformats.org/officeDocument/2006/relationships/diagramQuickStyle" Target="../diagrams/quickStyle21.xml"/><Relationship Id="rId5" Type="http://schemas.openxmlformats.org/officeDocument/2006/relationships/diagramColors" Target="../diagrams/colors17.xml"/><Relationship Id="rId15" Type="http://schemas.openxmlformats.org/officeDocument/2006/relationships/diagramColors" Target="../diagrams/colors19.xml"/><Relationship Id="rId23" Type="http://schemas.openxmlformats.org/officeDocument/2006/relationships/diagramLayout" Target="../diagrams/layout21.xml"/><Relationship Id="rId28" Type="http://schemas.openxmlformats.org/officeDocument/2006/relationships/diagramLayout" Target="../diagrams/layout22.xml"/><Relationship Id="rId10" Type="http://schemas.openxmlformats.org/officeDocument/2006/relationships/diagramColors" Target="../diagrams/colors18.xml"/><Relationship Id="rId19" Type="http://schemas.openxmlformats.org/officeDocument/2006/relationships/diagramQuickStyle" Target="../diagrams/quickStyle20.xml"/><Relationship Id="rId31" Type="http://schemas.microsoft.com/office/2007/relationships/diagramDrawing" Target="../diagrams/drawing22.xml"/><Relationship Id="rId4" Type="http://schemas.openxmlformats.org/officeDocument/2006/relationships/diagramQuickStyle" Target="../diagrams/quickStyle17.xml"/><Relationship Id="rId9" Type="http://schemas.openxmlformats.org/officeDocument/2006/relationships/diagramQuickStyle" Target="../diagrams/quickStyle18.xml"/><Relationship Id="rId14" Type="http://schemas.openxmlformats.org/officeDocument/2006/relationships/diagramQuickStyle" Target="../diagrams/quickStyle19.xml"/><Relationship Id="rId22" Type="http://schemas.openxmlformats.org/officeDocument/2006/relationships/diagramData" Target="../diagrams/data21.xml"/><Relationship Id="rId27" Type="http://schemas.openxmlformats.org/officeDocument/2006/relationships/diagramData" Target="../diagrams/data22.xml"/><Relationship Id="rId30" Type="http://schemas.openxmlformats.org/officeDocument/2006/relationships/diagramColors" Target="../diagrams/colors2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41.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4.png"/><Relationship Id="rId7"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45.pn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blog-fluxkompensator.de/fluxkompensator"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blog-fluxkompensator.de/fluxkompensator"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8.pn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7A115-5E41-4408-B97C-C581710B10E7}"/>
              </a:ext>
            </a:extLst>
          </p:cNvPr>
          <p:cNvSpPr>
            <a:spLocks noGrp="1"/>
          </p:cNvSpPr>
          <p:nvPr>
            <p:ph type="ctrTitle"/>
          </p:nvPr>
        </p:nvSpPr>
        <p:spPr/>
        <p:txBody>
          <a:bodyPr/>
          <a:lstStyle/>
          <a:p>
            <a:r>
              <a:rPr lang="de-DE" dirty="0"/>
              <a:t>Produktionsplanung</a:t>
            </a:r>
          </a:p>
        </p:txBody>
      </p:sp>
      <p:sp>
        <p:nvSpPr>
          <p:cNvPr id="3" name="Untertitel 2">
            <a:extLst>
              <a:ext uri="{FF2B5EF4-FFF2-40B4-BE49-F238E27FC236}">
                <a16:creationId xmlns:a16="http://schemas.microsoft.com/office/drawing/2014/main" id="{971EDE11-0AFF-480F-BCB9-7B09FF676C8E}"/>
              </a:ext>
            </a:extLst>
          </p:cNvPr>
          <p:cNvSpPr>
            <a:spLocks noGrp="1"/>
          </p:cNvSpPr>
          <p:nvPr>
            <p:ph type="subTitle" idx="1"/>
          </p:nvPr>
        </p:nvSpPr>
        <p:spPr/>
        <p:txBody>
          <a:bodyPr/>
          <a:lstStyle/>
          <a:p>
            <a:r>
              <a:rPr lang="de-DE" dirty="0"/>
              <a:t>Material- &amp; Zeit-Planung</a:t>
            </a:r>
          </a:p>
        </p:txBody>
      </p:sp>
    </p:spTree>
    <p:extLst>
      <p:ext uri="{BB962C8B-B14F-4D97-AF65-F5344CB8AC3E}">
        <p14:creationId xmlns:p14="http://schemas.microsoft.com/office/powerpoint/2010/main" val="30580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3. Dimension – Produkt zum Anfassen</a:t>
            </a:r>
          </a:p>
        </p:txBody>
      </p:sp>
      <p:sp>
        <p:nvSpPr>
          <p:cNvPr id="3" name="Inhaltsplatzhalter 2">
            <a:extLst>
              <a:ext uri="{FF2B5EF4-FFF2-40B4-BE49-F238E27FC236}">
                <a16:creationId xmlns:a16="http://schemas.microsoft.com/office/drawing/2014/main" id="{28B869E3-A0AD-4FBB-92A8-9744C6E3AC96}"/>
              </a:ext>
            </a:extLst>
          </p:cNvPr>
          <p:cNvSpPr>
            <a:spLocks noGrp="1"/>
          </p:cNvSpPr>
          <p:nvPr>
            <p:ph idx="1"/>
          </p:nvPr>
        </p:nvSpPr>
        <p:spPr/>
        <p:txBody>
          <a:bodyPr/>
          <a:lstStyle/>
          <a:p>
            <a:r>
              <a:rPr lang="de-DE" dirty="0"/>
              <a:t>Um ein Produkt anfassen zu können muss ein Auftrag her</a:t>
            </a:r>
          </a:p>
          <a:p>
            <a:pPr lvl="1"/>
            <a:r>
              <a:rPr lang="de-DE" dirty="0"/>
              <a:t>Ein Auftrag kann jederzeit wiederholt werden</a:t>
            </a:r>
          </a:p>
          <a:p>
            <a:pPr lvl="1"/>
            <a:r>
              <a:rPr lang="de-DE" dirty="0"/>
              <a:t>Jeder erstellte Auftrag kann durchgezählt werden (Auftragsnummer)</a:t>
            </a:r>
          </a:p>
          <a:p>
            <a:pPr lvl="1"/>
            <a:r>
              <a:rPr lang="de-DE" dirty="0"/>
              <a:t>Jeder Auftrag erhält seinen Aufbau aus der Stückliste des Artikels und dem zu erstellenden Artikel selbst (Instanziierung)</a:t>
            </a:r>
          </a:p>
          <a:p>
            <a:pPr lvl="1"/>
            <a:r>
              <a:rPr lang="de-DE" dirty="0"/>
              <a:t>Jeder Auftrag, zu einem Produkt, kann sich von anderen Aufträgen zum gleichen Produkt, unterscheiden:</a:t>
            </a:r>
          </a:p>
          <a:p>
            <a:pPr lvl="2"/>
            <a:r>
              <a:rPr lang="de-DE" dirty="0"/>
              <a:t>Temporale Veränderung der Stammdaten</a:t>
            </a:r>
            <a:br>
              <a:rPr lang="de-DE" dirty="0"/>
            </a:br>
            <a:r>
              <a:rPr lang="de-DE" dirty="0"/>
              <a:t>(z.B. Weiterentwicklung des Standardproduktes)</a:t>
            </a:r>
          </a:p>
          <a:p>
            <a:pPr lvl="2"/>
            <a:r>
              <a:rPr lang="de-DE" dirty="0"/>
              <a:t>Anpassungen an den Daten des Auftrags</a:t>
            </a:r>
            <a:br>
              <a:rPr lang="de-DE" dirty="0"/>
            </a:br>
            <a:r>
              <a:rPr lang="de-DE" dirty="0"/>
              <a:t>(Einzelfertigung ausgehend von einem Basisprodukt)</a:t>
            </a:r>
          </a:p>
          <a:p>
            <a:pPr lvl="2"/>
            <a:endParaRPr lang="de-DE" dirty="0"/>
          </a:p>
        </p:txBody>
      </p:sp>
      <p:pic>
        <p:nvPicPr>
          <p:cNvPr id="5" name="Grafik 4">
            <a:extLst>
              <a:ext uri="{FF2B5EF4-FFF2-40B4-BE49-F238E27FC236}">
                <a16:creationId xmlns:a16="http://schemas.microsoft.com/office/drawing/2014/main" id="{EA93E651-BA1B-4499-B6B0-A8C370109F57}"/>
              </a:ext>
            </a:extLst>
          </p:cNvPr>
          <p:cNvPicPr>
            <a:picLocks noChangeAspect="1"/>
          </p:cNvPicPr>
          <p:nvPr/>
        </p:nvPicPr>
        <p:blipFill rotWithShape="1">
          <a:blip r:embed="rId2">
            <a:extLst>
              <a:ext uri="{28A0092B-C50C-407E-A947-70E740481C1C}">
                <a14:useLocalDpi xmlns:a14="http://schemas.microsoft.com/office/drawing/2010/main" val="0"/>
              </a:ext>
            </a:extLst>
          </a:blip>
          <a:srcRect r="26131" b="45684"/>
          <a:stretch/>
        </p:blipFill>
        <p:spPr>
          <a:xfrm>
            <a:off x="7625560" y="4247895"/>
            <a:ext cx="4566440" cy="2610105"/>
          </a:xfrm>
          <a:prstGeom prst="rect">
            <a:avLst/>
          </a:prstGeom>
        </p:spPr>
      </p:pic>
    </p:spTree>
    <p:extLst>
      <p:ext uri="{BB962C8B-B14F-4D97-AF65-F5344CB8AC3E}">
        <p14:creationId xmlns:p14="http://schemas.microsoft.com/office/powerpoint/2010/main" val="1906547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normAutofit/>
          </a:bodyPr>
          <a:lstStyle/>
          <a:p>
            <a:r>
              <a:rPr lang="de-DE" sz="3600" dirty="0"/>
              <a:t>3. Dimension – viele Produktionsaufträge (Instanzen)</a:t>
            </a:r>
          </a:p>
        </p:txBody>
      </p:sp>
      <p:graphicFrame>
        <p:nvGraphicFramePr>
          <p:cNvPr id="4" name="Inhaltsplatzhalter 3">
            <a:extLst>
              <a:ext uri="{FF2B5EF4-FFF2-40B4-BE49-F238E27FC236}">
                <a16:creationId xmlns:a16="http://schemas.microsoft.com/office/drawing/2014/main" id="{86113CD3-E8E8-4F28-9208-20E6A75C9665}"/>
              </a:ext>
            </a:extLst>
          </p:cNvPr>
          <p:cNvGraphicFramePr>
            <a:graphicFrameLocks noGrp="1"/>
          </p:cNvGraphicFramePr>
          <p:nvPr>
            <p:ph idx="1"/>
            <p:extLst>
              <p:ext uri="{D42A27DB-BD31-4B8C-83A1-F6EECF244321}">
                <p14:modId xmlns:p14="http://schemas.microsoft.com/office/powerpoint/2010/main" val="2593017425"/>
              </p:ext>
            </p:extLst>
          </p:nvPr>
        </p:nvGraphicFramePr>
        <p:xfrm>
          <a:off x="4447936" y="2051030"/>
          <a:ext cx="3609736" cy="1790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Inhaltsplatzhalter 3">
            <a:extLst>
              <a:ext uri="{FF2B5EF4-FFF2-40B4-BE49-F238E27FC236}">
                <a16:creationId xmlns:a16="http://schemas.microsoft.com/office/drawing/2014/main" id="{30F8A5AD-22C8-400D-A870-9E921264AFF8}"/>
              </a:ext>
            </a:extLst>
          </p:cNvPr>
          <p:cNvGraphicFramePr>
            <a:graphicFrameLocks/>
          </p:cNvGraphicFramePr>
          <p:nvPr>
            <p:extLst>
              <p:ext uri="{D42A27DB-BD31-4B8C-83A1-F6EECF244321}">
                <p14:modId xmlns:p14="http://schemas.microsoft.com/office/powerpoint/2010/main" val="568271175"/>
              </p:ext>
            </p:extLst>
          </p:nvPr>
        </p:nvGraphicFramePr>
        <p:xfrm>
          <a:off x="838200" y="4201993"/>
          <a:ext cx="3609736" cy="1790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Inhaltsplatzhalter 3">
            <a:extLst>
              <a:ext uri="{FF2B5EF4-FFF2-40B4-BE49-F238E27FC236}">
                <a16:creationId xmlns:a16="http://schemas.microsoft.com/office/drawing/2014/main" id="{DA67379F-E1C3-4D6B-A421-E9BCA5A1B81F}"/>
              </a:ext>
            </a:extLst>
          </p:cNvPr>
          <p:cNvGraphicFramePr>
            <a:graphicFrameLocks/>
          </p:cNvGraphicFramePr>
          <p:nvPr>
            <p:extLst>
              <p:ext uri="{D42A27DB-BD31-4B8C-83A1-F6EECF244321}">
                <p14:modId xmlns:p14="http://schemas.microsoft.com/office/powerpoint/2010/main" val="457448923"/>
              </p:ext>
            </p:extLst>
          </p:nvPr>
        </p:nvGraphicFramePr>
        <p:xfrm>
          <a:off x="4447936" y="4201993"/>
          <a:ext cx="3609736" cy="17906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Inhaltsplatzhalter 3">
            <a:extLst>
              <a:ext uri="{FF2B5EF4-FFF2-40B4-BE49-F238E27FC236}">
                <a16:creationId xmlns:a16="http://schemas.microsoft.com/office/drawing/2014/main" id="{141A9BEB-8A61-4BC4-8C39-821CFA430D12}"/>
              </a:ext>
            </a:extLst>
          </p:cNvPr>
          <p:cNvGraphicFramePr>
            <a:graphicFrameLocks/>
          </p:cNvGraphicFramePr>
          <p:nvPr>
            <p:extLst>
              <p:ext uri="{D42A27DB-BD31-4B8C-83A1-F6EECF244321}">
                <p14:modId xmlns:p14="http://schemas.microsoft.com/office/powerpoint/2010/main" val="3913364819"/>
              </p:ext>
            </p:extLst>
          </p:nvPr>
        </p:nvGraphicFramePr>
        <p:xfrm>
          <a:off x="8057672" y="4201993"/>
          <a:ext cx="3609736" cy="179062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8" name="Textfeld 7">
            <a:extLst>
              <a:ext uri="{FF2B5EF4-FFF2-40B4-BE49-F238E27FC236}">
                <a16:creationId xmlns:a16="http://schemas.microsoft.com/office/drawing/2014/main" id="{A98AC53F-FAFF-47BD-87CE-0A434911E844}"/>
              </a:ext>
            </a:extLst>
          </p:cNvPr>
          <p:cNvSpPr txBox="1"/>
          <p:nvPr/>
        </p:nvSpPr>
        <p:spPr>
          <a:xfrm>
            <a:off x="838200" y="4210508"/>
            <a:ext cx="753576" cy="369332"/>
          </a:xfrm>
          <a:prstGeom prst="rect">
            <a:avLst/>
          </a:prstGeom>
          <a:noFill/>
        </p:spPr>
        <p:txBody>
          <a:bodyPr wrap="square" rtlCol="0">
            <a:spAutoFit/>
          </a:bodyPr>
          <a:lstStyle/>
          <a:p>
            <a:r>
              <a:rPr lang="de-DE" dirty="0">
                <a:solidFill>
                  <a:srgbClr val="C00000"/>
                </a:solidFill>
              </a:rPr>
              <a:t>1.</a:t>
            </a:r>
          </a:p>
        </p:txBody>
      </p:sp>
      <p:sp>
        <p:nvSpPr>
          <p:cNvPr id="10" name="Textfeld 9">
            <a:extLst>
              <a:ext uri="{FF2B5EF4-FFF2-40B4-BE49-F238E27FC236}">
                <a16:creationId xmlns:a16="http://schemas.microsoft.com/office/drawing/2014/main" id="{324B112F-BB41-4698-9B27-8E77D4393860}"/>
              </a:ext>
            </a:extLst>
          </p:cNvPr>
          <p:cNvSpPr txBox="1"/>
          <p:nvPr/>
        </p:nvSpPr>
        <p:spPr>
          <a:xfrm>
            <a:off x="4447936" y="4210508"/>
            <a:ext cx="753576" cy="369332"/>
          </a:xfrm>
          <a:prstGeom prst="rect">
            <a:avLst/>
          </a:prstGeom>
          <a:noFill/>
        </p:spPr>
        <p:txBody>
          <a:bodyPr wrap="square" rtlCol="0">
            <a:spAutoFit/>
          </a:bodyPr>
          <a:lstStyle/>
          <a:p>
            <a:r>
              <a:rPr lang="de-DE" dirty="0">
                <a:solidFill>
                  <a:srgbClr val="C00000"/>
                </a:solidFill>
              </a:rPr>
              <a:t>2.</a:t>
            </a:r>
          </a:p>
        </p:txBody>
      </p:sp>
      <p:sp>
        <p:nvSpPr>
          <p:cNvPr id="11" name="Textfeld 10">
            <a:extLst>
              <a:ext uri="{FF2B5EF4-FFF2-40B4-BE49-F238E27FC236}">
                <a16:creationId xmlns:a16="http://schemas.microsoft.com/office/drawing/2014/main" id="{B9C85F2A-CEBF-4C7C-926E-9243857A1F1D}"/>
              </a:ext>
            </a:extLst>
          </p:cNvPr>
          <p:cNvSpPr txBox="1"/>
          <p:nvPr/>
        </p:nvSpPr>
        <p:spPr>
          <a:xfrm>
            <a:off x="8057672" y="4205237"/>
            <a:ext cx="753576" cy="369332"/>
          </a:xfrm>
          <a:prstGeom prst="rect">
            <a:avLst/>
          </a:prstGeom>
          <a:noFill/>
        </p:spPr>
        <p:txBody>
          <a:bodyPr wrap="square" rtlCol="0">
            <a:spAutoFit/>
          </a:bodyPr>
          <a:lstStyle/>
          <a:p>
            <a:r>
              <a:rPr lang="de-DE" dirty="0">
                <a:solidFill>
                  <a:srgbClr val="C00000"/>
                </a:solidFill>
              </a:rPr>
              <a:t>3.</a:t>
            </a:r>
          </a:p>
        </p:txBody>
      </p:sp>
      <p:cxnSp>
        <p:nvCxnSpPr>
          <p:cNvPr id="13" name="Gerade Verbindung mit Pfeil 12">
            <a:extLst>
              <a:ext uri="{FF2B5EF4-FFF2-40B4-BE49-F238E27FC236}">
                <a16:creationId xmlns:a16="http://schemas.microsoft.com/office/drawing/2014/main" id="{30981351-9BA1-4D50-9186-B13B83CF0134}"/>
              </a:ext>
            </a:extLst>
          </p:cNvPr>
          <p:cNvCxnSpPr>
            <a:endCxn id="5" idx="0"/>
          </p:cNvCxnSpPr>
          <p:nvPr/>
        </p:nvCxnSpPr>
        <p:spPr>
          <a:xfrm flipH="1">
            <a:off x="2643068" y="3841650"/>
            <a:ext cx="3532578" cy="360343"/>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15" name="Gerade Verbindung mit Pfeil 14">
            <a:extLst>
              <a:ext uri="{FF2B5EF4-FFF2-40B4-BE49-F238E27FC236}">
                <a16:creationId xmlns:a16="http://schemas.microsoft.com/office/drawing/2014/main" id="{EBAD224C-25F5-4517-A9C9-3FF31DEEFA73}"/>
              </a:ext>
            </a:extLst>
          </p:cNvPr>
          <p:cNvCxnSpPr>
            <a:endCxn id="7" idx="0"/>
          </p:cNvCxnSpPr>
          <p:nvPr/>
        </p:nvCxnSpPr>
        <p:spPr>
          <a:xfrm>
            <a:off x="6175646" y="3841650"/>
            <a:ext cx="3686894" cy="360343"/>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17" name="Gerade Verbindung mit Pfeil 16">
            <a:extLst>
              <a:ext uri="{FF2B5EF4-FFF2-40B4-BE49-F238E27FC236}">
                <a16:creationId xmlns:a16="http://schemas.microsoft.com/office/drawing/2014/main" id="{99E45099-02ED-4DE2-8341-80E7876D9167}"/>
              </a:ext>
            </a:extLst>
          </p:cNvPr>
          <p:cNvCxnSpPr/>
          <p:nvPr/>
        </p:nvCxnSpPr>
        <p:spPr>
          <a:xfrm>
            <a:off x="6175646" y="3841650"/>
            <a:ext cx="0" cy="360343"/>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49067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normAutofit/>
          </a:bodyPr>
          <a:lstStyle/>
          <a:p>
            <a:r>
              <a:rPr lang="de-DE" sz="3600" dirty="0"/>
              <a:t>3. Dimension – Produktionsaufträge (Bestandsprüfung)</a:t>
            </a:r>
          </a:p>
        </p:txBody>
      </p:sp>
      <p:graphicFrame>
        <p:nvGraphicFramePr>
          <p:cNvPr id="5" name="Inhaltsplatzhalter 3">
            <a:extLst>
              <a:ext uri="{FF2B5EF4-FFF2-40B4-BE49-F238E27FC236}">
                <a16:creationId xmlns:a16="http://schemas.microsoft.com/office/drawing/2014/main" id="{30F8A5AD-22C8-400D-A870-9E921264AFF8}"/>
              </a:ext>
            </a:extLst>
          </p:cNvPr>
          <p:cNvGraphicFramePr>
            <a:graphicFrameLocks/>
          </p:cNvGraphicFramePr>
          <p:nvPr>
            <p:extLst>
              <p:ext uri="{D42A27DB-BD31-4B8C-83A1-F6EECF244321}">
                <p14:modId xmlns:p14="http://schemas.microsoft.com/office/powerpoint/2010/main" val="1940601155"/>
              </p:ext>
            </p:extLst>
          </p:nvPr>
        </p:nvGraphicFramePr>
        <p:xfrm>
          <a:off x="838200" y="1459786"/>
          <a:ext cx="3609736" cy="1790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Inhaltsplatzhalter 3">
            <a:extLst>
              <a:ext uri="{FF2B5EF4-FFF2-40B4-BE49-F238E27FC236}">
                <a16:creationId xmlns:a16="http://schemas.microsoft.com/office/drawing/2014/main" id="{DA67379F-E1C3-4D6B-A421-E9BCA5A1B81F}"/>
              </a:ext>
            </a:extLst>
          </p:cNvPr>
          <p:cNvGraphicFramePr>
            <a:graphicFrameLocks/>
          </p:cNvGraphicFramePr>
          <p:nvPr>
            <p:extLst>
              <p:ext uri="{D42A27DB-BD31-4B8C-83A1-F6EECF244321}">
                <p14:modId xmlns:p14="http://schemas.microsoft.com/office/powerpoint/2010/main" val="44099604"/>
              </p:ext>
            </p:extLst>
          </p:nvPr>
        </p:nvGraphicFramePr>
        <p:xfrm>
          <a:off x="4447936" y="1459786"/>
          <a:ext cx="3609736" cy="1790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Inhaltsplatzhalter 3">
            <a:extLst>
              <a:ext uri="{FF2B5EF4-FFF2-40B4-BE49-F238E27FC236}">
                <a16:creationId xmlns:a16="http://schemas.microsoft.com/office/drawing/2014/main" id="{141A9BEB-8A61-4BC4-8C39-821CFA430D12}"/>
              </a:ext>
            </a:extLst>
          </p:cNvPr>
          <p:cNvGraphicFramePr>
            <a:graphicFrameLocks/>
          </p:cNvGraphicFramePr>
          <p:nvPr>
            <p:extLst>
              <p:ext uri="{D42A27DB-BD31-4B8C-83A1-F6EECF244321}">
                <p14:modId xmlns:p14="http://schemas.microsoft.com/office/powerpoint/2010/main" val="3517440025"/>
              </p:ext>
            </p:extLst>
          </p:nvPr>
        </p:nvGraphicFramePr>
        <p:xfrm>
          <a:off x="8057672" y="1459786"/>
          <a:ext cx="3609736" cy="17906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extfeld 7">
            <a:extLst>
              <a:ext uri="{FF2B5EF4-FFF2-40B4-BE49-F238E27FC236}">
                <a16:creationId xmlns:a16="http://schemas.microsoft.com/office/drawing/2014/main" id="{A98AC53F-FAFF-47BD-87CE-0A434911E844}"/>
              </a:ext>
            </a:extLst>
          </p:cNvPr>
          <p:cNvSpPr txBox="1"/>
          <p:nvPr/>
        </p:nvSpPr>
        <p:spPr>
          <a:xfrm>
            <a:off x="838200" y="1468301"/>
            <a:ext cx="753576" cy="369332"/>
          </a:xfrm>
          <a:prstGeom prst="rect">
            <a:avLst/>
          </a:prstGeom>
          <a:noFill/>
        </p:spPr>
        <p:txBody>
          <a:bodyPr wrap="square" rtlCol="0">
            <a:spAutoFit/>
          </a:bodyPr>
          <a:lstStyle/>
          <a:p>
            <a:r>
              <a:rPr lang="de-DE" dirty="0">
                <a:solidFill>
                  <a:srgbClr val="C00000"/>
                </a:solidFill>
              </a:rPr>
              <a:t>1.</a:t>
            </a:r>
          </a:p>
        </p:txBody>
      </p:sp>
      <p:sp>
        <p:nvSpPr>
          <p:cNvPr id="10" name="Textfeld 9">
            <a:extLst>
              <a:ext uri="{FF2B5EF4-FFF2-40B4-BE49-F238E27FC236}">
                <a16:creationId xmlns:a16="http://schemas.microsoft.com/office/drawing/2014/main" id="{324B112F-BB41-4698-9B27-8E77D4393860}"/>
              </a:ext>
            </a:extLst>
          </p:cNvPr>
          <p:cNvSpPr txBox="1"/>
          <p:nvPr/>
        </p:nvSpPr>
        <p:spPr>
          <a:xfrm>
            <a:off x="4447936" y="1468301"/>
            <a:ext cx="753576" cy="369332"/>
          </a:xfrm>
          <a:prstGeom prst="rect">
            <a:avLst/>
          </a:prstGeom>
          <a:noFill/>
        </p:spPr>
        <p:txBody>
          <a:bodyPr wrap="square" rtlCol="0">
            <a:spAutoFit/>
          </a:bodyPr>
          <a:lstStyle/>
          <a:p>
            <a:r>
              <a:rPr lang="de-DE" dirty="0">
                <a:solidFill>
                  <a:srgbClr val="C00000"/>
                </a:solidFill>
              </a:rPr>
              <a:t>2.</a:t>
            </a:r>
          </a:p>
        </p:txBody>
      </p:sp>
      <p:sp>
        <p:nvSpPr>
          <p:cNvPr id="11" name="Textfeld 10">
            <a:extLst>
              <a:ext uri="{FF2B5EF4-FFF2-40B4-BE49-F238E27FC236}">
                <a16:creationId xmlns:a16="http://schemas.microsoft.com/office/drawing/2014/main" id="{B9C85F2A-CEBF-4C7C-926E-9243857A1F1D}"/>
              </a:ext>
            </a:extLst>
          </p:cNvPr>
          <p:cNvSpPr txBox="1"/>
          <p:nvPr/>
        </p:nvSpPr>
        <p:spPr>
          <a:xfrm>
            <a:off x="8057672" y="1463030"/>
            <a:ext cx="753576" cy="369332"/>
          </a:xfrm>
          <a:prstGeom prst="rect">
            <a:avLst/>
          </a:prstGeom>
          <a:noFill/>
        </p:spPr>
        <p:txBody>
          <a:bodyPr wrap="square" rtlCol="0">
            <a:spAutoFit/>
          </a:bodyPr>
          <a:lstStyle/>
          <a:p>
            <a:r>
              <a:rPr lang="de-DE" dirty="0">
                <a:solidFill>
                  <a:srgbClr val="C00000"/>
                </a:solidFill>
              </a:rPr>
              <a:t>3.</a:t>
            </a:r>
          </a:p>
        </p:txBody>
      </p:sp>
      <p:grpSp>
        <p:nvGrpSpPr>
          <p:cNvPr id="25" name="Gruppieren 24">
            <a:extLst>
              <a:ext uri="{FF2B5EF4-FFF2-40B4-BE49-F238E27FC236}">
                <a16:creationId xmlns:a16="http://schemas.microsoft.com/office/drawing/2014/main" id="{7F361056-10F0-414F-9198-395A62E75392}"/>
              </a:ext>
            </a:extLst>
          </p:cNvPr>
          <p:cNvGrpSpPr/>
          <p:nvPr/>
        </p:nvGrpSpPr>
        <p:grpSpPr>
          <a:xfrm>
            <a:off x="838200" y="2508853"/>
            <a:ext cx="3609736" cy="3129676"/>
            <a:chOff x="838200" y="3101608"/>
            <a:chExt cx="3609736" cy="3129676"/>
          </a:xfrm>
        </p:grpSpPr>
        <p:pic>
          <p:nvPicPr>
            <p:cNvPr id="12" name="Grafik 11">
              <a:extLst>
                <a:ext uri="{FF2B5EF4-FFF2-40B4-BE49-F238E27FC236}">
                  <a16:creationId xmlns:a16="http://schemas.microsoft.com/office/drawing/2014/main" id="{A556F849-931A-4939-9368-EAD03916F07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21966" y="4605314"/>
              <a:ext cx="1625970" cy="1625970"/>
            </a:xfrm>
            <a:prstGeom prst="rect">
              <a:avLst/>
            </a:prstGeom>
          </p:spPr>
        </p:pic>
        <p:pic>
          <p:nvPicPr>
            <p:cNvPr id="16" name="Grafik 15">
              <a:extLst>
                <a:ext uri="{FF2B5EF4-FFF2-40B4-BE49-F238E27FC236}">
                  <a16:creationId xmlns:a16="http://schemas.microsoft.com/office/drawing/2014/main" id="{63E20CF6-DE2E-48D8-B68C-EEB21EEF576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8200" y="4605314"/>
              <a:ext cx="1625970" cy="1625970"/>
            </a:xfrm>
            <a:prstGeom prst="rect">
              <a:avLst/>
            </a:prstGeom>
          </p:spPr>
        </p:pic>
        <p:cxnSp>
          <p:nvCxnSpPr>
            <p:cNvPr id="19" name="Gerade Verbindung mit Pfeil 18">
              <a:extLst>
                <a:ext uri="{FF2B5EF4-FFF2-40B4-BE49-F238E27FC236}">
                  <a16:creationId xmlns:a16="http://schemas.microsoft.com/office/drawing/2014/main" id="{E3A56106-E34A-415F-8ADE-8483EFAA7415}"/>
                </a:ext>
              </a:extLst>
            </p:cNvPr>
            <p:cNvCxnSpPr>
              <a:stCxn id="12" idx="0"/>
            </p:cNvCxnSpPr>
            <p:nvPr/>
          </p:nvCxnSpPr>
          <p:spPr>
            <a:xfrm flipV="1">
              <a:off x="3634951" y="3843161"/>
              <a:ext cx="132928" cy="76215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Gerade Verbindung mit Pfeil 20">
              <a:extLst>
                <a:ext uri="{FF2B5EF4-FFF2-40B4-BE49-F238E27FC236}">
                  <a16:creationId xmlns:a16="http://schemas.microsoft.com/office/drawing/2014/main" id="{75C2B8AB-ED8C-4B28-B4B8-A9FE051A3B7B}"/>
                </a:ext>
              </a:extLst>
            </p:cNvPr>
            <p:cNvCxnSpPr>
              <a:stCxn id="12" idx="0"/>
            </p:cNvCxnSpPr>
            <p:nvPr/>
          </p:nvCxnSpPr>
          <p:spPr>
            <a:xfrm flipH="1" flipV="1">
              <a:off x="2643068" y="3843161"/>
              <a:ext cx="991883" cy="762153"/>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23" name="Gerade Verbindung mit Pfeil 22">
              <a:extLst>
                <a:ext uri="{FF2B5EF4-FFF2-40B4-BE49-F238E27FC236}">
                  <a16:creationId xmlns:a16="http://schemas.microsoft.com/office/drawing/2014/main" id="{4C757FA1-13FE-4C11-B797-718661199EDF}"/>
                </a:ext>
              </a:extLst>
            </p:cNvPr>
            <p:cNvCxnSpPr>
              <a:cxnSpLocks/>
              <a:endCxn id="16" idx="0"/>
            </p:cNvCxnSpPr>
            <p:nvPr/>
          </p:nvCxnSpPr>
          <p:spPr>
            <a:xfrm>
              <a:off x="1650238" y="3101608"/>
              <a:ext cx="947" cy="1503706"/>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grpSp>
      <p:grpSp>
        <p:nvGrpSpPr>
          <p:cNvPr id="26" name="Gruppieren 25">
            <a:extLst>
              <a:ext uri="{FF2B5EF4-FFF2-40B4-BE49-F238E27FC236}">
                <a16:creationId xmlns:a16="http://schemas.microsoft.com/office/drawing/2014/main" id="{A959B914-6464-4D69-8F42-54924FDC8C9A}"/>
              </a:ext>
            </a:extLst>
          </p:cNvPr>
          <p:cNvGrpSpPr/>
          <p:nvPr/>
        </p:nvGrpSpPr>
        <p:grpSpPr>
          <a:xfrm>
            <a:off x="4447936" y="2508853"/>
            <a:ext cx="3609736" cy="3129676"/>
            <a:chOff x="838200" y="3101608"/>
            <a:chExt cx="3609736" cy="3129676"/>
          </a:xfrm>
        </p:grpSpPr>
        <p:pic>
          <p:nvPicPr>
            <p:cNvPr id="27" name="Grafik 26">
              <a:extLst>
                <a:ext uri="{FF2B5EF4-FFF2-40B4-BE49-F238E27FC236}">
                  <a16:creationId xmlns:a16="http://schemas.microsoft.com/office/drawing/2014/main" id="{DF9369AE-A6CD-4CD0-AC68-9D8C572153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21966" y="4605314"/>
              <a:ext cx="1625970" cy="1625970"/>
            </a:xfrm>
            <a:prstGeom prst="rect">
              <a:avLst/>
            </a:prstGeom>
          </p:spPr>
        </p:pic>
        <p:pic>
          <p:nvPicPr>
            <p:cNvPr id="28" name="Grafik 27">
              <a:extLst>
                <a:ext uri="{FF2B5EF4-FFF2-40B4-BE49-F238E27FC236}">
                  <a16:creationId xmlns:a16="http://schemas.microsoft.com/office/drawing/2014/main" id="{650FDB6D-1EC6-4D7A-877C-38B4B7F68B8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8200" y="4605314"/>
              <a:ext cx="1625970" cy="1625970"/>
            </a:xfrm>
            <a:prstGeom prst="rect">
              <a:avLst/>
            </a:prstGeom>
          </p:spPr>
        </p:pic>
        <p:cxnSp>
          <p:nvCxnSpPr>
            <p:cNvPr id="29" name="Gerade Verbindung mit Pfeil 28">
              <a:extLst>
                <a:ext uri="{FF2B5EF4-FFF2-40B4-BE49-F238E27FC236}">
                  <a16:creationId xmlns:a16="http://schemas.microsoft.com/office/drawing/2014/main" id="{95388C13-FA88-4748-ACC8-C1B627E6E562}"/>
                </a:ext>
              </a:extLst>
            </p:cNvPr>
            <p:cNvCxnSpPr>
              <a:stCxn id="27" idx="0"/>
            </p:cNvCxnSpPr>
            <p:nvPr/>
          </p:nvCxnSpPr>
          <p:spPr>
            <a:xfrm flipV="1">
              <a:off x="3634951" y="3843161"/>
              <a:ext cx="132928" cy="76215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Gerade Verbindung mit Pfeil 29">
              <a:extLst>
                <a:ext uri="{FF2B5EF4-FFF2-40B4-BE49-F238E27FC236}">
                  <a16:creationId xmlns:a16="http://schemas.microsoft.com/office/drawing/2014/main" id="{FE8D1471-FAD9-4FC5-94C2-C02121ACCEF2}"/>
                </a:ext>
              </a:extLst>
            </p:cNvPr>
            <p:cNvCxnSpPr>
              <a:stCxn id="27" idx="0"/>
            </p:cNvCxnSpPr>
            <p:nvPr/>
          </p:nvCxnSpPr>
          <p:spPr>
            <a:xfrm flipH="1" flipV="1">
              <a:off x="2643068" y="3843161"/>
              <a:ext cx="991883" cy="762153"/>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31" name="Gerade Verbindung mit Pfeil 30">
              <a:extLst>
                <a:ext uri="{FF2B5EF4-FFF2-40B4-BE49-F238E27FC236}">
                  <a16:creationId xmlns:a16="http://schemas.microsoft.com/office/drawing/2014/main" id="{5A182463-58D0-4619-BBB4-771EF2AD15D0}"/>
                </a:ext>
              </a:extLst>
            </p:cNvPr>
            <p:cNvCxnSpPr>
              <a:cxnSpLocks/>
              <a:endCxn id="28" idx="0"/>
            </p:cNvCxnSpPr>
            <p:nvPr/>
          </p:nvCxnSpPr>
          <p:spPr>
            <a:xfrm>
              <a:off x="1650238" y="3101608"/>
              <a:ext cx="947" cy="1503706"/>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grpSp>
      <p:grpSp>
        <p:nvGrpSpPr>
          <p:cNvPr id="32" name="Gruppieren 31">
            <a:extLst>
              <a:ext uri="{FF2B5EF4-FFF2-40B4-BE49-F238E27FC236}">
                <a16:creationId xmlns:a16="http://schemas.microsoft.com/office/drawing/2014/main" id="{AB504E16-77E7-4C37-8AF6-39B556F9FFAC}"/>
              </a:ext>
            </a:extLst>
          </p:cNvPr>
          <p:cNvGrpSpPr/>
          <p:nvPr/>
        </p:nvGrpSpPr>
        <p:grpSpPr>
          <a:xfrm>
            <a:off x="8057672" y="2508853"/>
            <a:ext cx="3609736" cy="3129676"/>
            <a:chOff x="838200" y="3101608"/>
            <a:chExt cx="3609736" cy="3129676"/>
          </a:xfrm>
        </p:grpSpPr>
        <p:pic>
          <p:nvPicPr>
            <p:cNvPr id="33" name="Grafik 32">
              <a:extLst>
                <a:ext uri="{FF2B5EF4-FFF2-40B4-BE49-F238E27FC236}">
                  <a16:creationId xmlns:a16="http://schemas.microsoft.com/office/drawing/2014/main" id="{7C7837AB-D0CE-4B78-A310-957DB743DE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21966" y="4605314"/>
              <a:ext cx="1625970" cy="1625970"/>
            </a:xfrm>
            <a:prstGeom prst="rect">
              <a:avLst/>
            </a:prstGeom>
          </p:spPr>
        </p:pic>
        <p:pic>
          <p:nvPicPr>
            <p:cNvPr id="34" name="Grafik 33">
              <a:extLst>
                <a:ext uri="{FF2B5EF4-FFF2-40B4-BE49-F238E27FC236}">
                  <a16:creationId xmlns:a16="http://schemas.microsoft.com/office/drawing/2014/main" id="{99E81714-AC84-4A92-8E91-536F5DBDF45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8200" y="4605314"/>
              <a:ext cx="1625970" cy="1625970"/>
            </a:xfrm>
            <a:prstGeom prst="rect">
              <a:avLst/>
            </a:prstGeom>
          </p:spPr>
        </p:pic>
        <p:cxnSp>
          <p:nvCxnSpPr>
            <p:cNvPr id="35" name="Gerade Verbindung mit Pfeil 34">
              <a:extLst>
                <a:ext uri="{FF2B5EF4-FFF2-40B4-BE49-F238E27FC236}">
                  <a16:creationId xmlns:a16="http://schemas.microsoft.com/office/drawing/2014/main" id="{0AA98EF1-BFEE-43F1-B408-22CBC412BB8E}"/>
                </a:ext>
              </a:extLst>
            </p:cNvPr>
            <p:cNvCxnSpPr>
              <a:stCxn id="33" idx="0"/>
            </p:cNvCxnSpPr>
            <p:nvPr/>
          </p:nvCxnSpPr>
          <p:spPr>
            <a:xfrm flipV="1">
              <a:off x="3634951" y="3843161"/>
              <a:ext cx="132928" cy="76215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6" name="Gerade Verbindung mit Pfeil 35">
              <a:extLst>
                <a:ext uri="{FF2B5EF4-FFF2-40B4-BE49-F238E27FC236}">
                  <a16:creationId xmlns:a16="http://schemas.microsoft.com/office/drawing/2014/main" id="{0C4646CE-8B07-4953-A9F5-006081476239}"/>
                </a:ext>
              </a:extLst>
            </p:cNvPr>
            <p:cNvCxnSpPr>
              <a:stCxn id="33" idx="0"/>
            </p:cNvCxnSpPr>
            <p:nvPr/>
          </p:nvCxnSpPr>
          <p:spPr>
            <a:xfrm flipH="1" flipV="1">
              <a:off x="2643068" y="3843161"/>
              <a:ext cx="991883" cy="762153"/>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37" name="Gerade Verbindung mit Pfeil 36">
              <a:extLst>
                <a:ext uri="{FF2B5EF4-FFF2-40B4-BE49-F238E27FC236}">
                  <a16:creationId xmlns:a16="http://schemas.microsoft.com/office/drawing/2014/main" id="{32747BC4-A881-45BF-892F-E5B1521C124B}"/>
                </a:ext>
              </a:extLst>
            </p:cNvPr>
            <p:cNvCxnSpPr>
              <a:cxnSpLocks/>
              <a:endCxn id="34" idx="0"/>
            </p:cNvCxnSpPr>
            <p:nvPr/>
          </p:nvCxnSpPr>
          <p:spPr>
            <a:xfrm>
              <a:off x="1650238" y="3101608"/>
              <a:ext cx="947" cy="1503706"/>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grpSp>
      <p:sp>
        <p:nvSpPr>
          <p:cNvPr id="38" name="Textfeld 37">
            <a:extLst>
              <a:ext uri="{FF2B5EF4-FFF2-40B4-BE49-F238E27FC236}">
                <a16:creationId xmlns:a16="http://schemas.microsoft.com/office/drawing/2014/main" id="{3DD9F230-EB0C-4544-AFD4-DD28784B456A}"/>
              </a:ext>
            </a:extLst>
          </p:cNvPr>
          <p:cNvSpPr txBox="1"/>
          <p:nvPr/>
        </p:nvSpPr>
        <p:spPr>
          <a:xfrm>
            <a:off x="838200" y="3331354"/>
            <a:ext cx="932474" cy="461665"/>
          </a:xfrm>
          <a:prstGeom prst="rect">
            <a:avLst/>
          </a:prstGeom>
          <a:noFill/>
          <a:ln w="6350">
            <a:solidFill>
              <a:srgbClr val="C00000"/>
            </a:solidFill>
          </a:ln>
        </p:spPr>
        <p:txBody>
          <a:bodyPr wrap="square" rtlCol="0">
            <a:spAutoFit/>
          </a:bodyPr>
          <a:lstStyle/>
          <a:p>
            <a:r>
              <a:rPr lang="de-DE" sz="1200" dirty="0">
                <a:solidFill>
                  <a:srgbClr val="C00000"/>
                </a:solidFill>
              </a:rPr>
              <a:t>2 Stück</a:t>
            </a:r>
          </a:p>
          <a:p>
            <a:r>
              <a:rPr lang="de-DE" sz="1200" dirty="0">
                <a:solidFill>
                  <a:schemeClr val="bg1"/>
                </a:solidFill>
              </a:rPr>
              <a:t>Am 31.03.</a:t>
            </a:r>
          </a:p>
        </p:txBody>
      </p:sp>
      <p:sp>
        <p:nvSpPr>
          <p:cNvPr id="39" name="Textfeld 38">
            <a:extLst>
              <a:ext uri="{FF2B5EF4-FFF2-40B4-BE49-F238E27FC236}">
                <a16:creationId xmlns:a16="http://schemas.microsoft.com/office/drawing/2014/main" id="{6F4EEC90-3D7C-4DEB-B20F-E8D061158E07}"/>
              </a:ext>
            </a:extLst>
          </p:cNvPr>
          <p:cNvSpPr txBox="1"/>
          <p:nvPr/>
        </p:nvSpPr>
        <p:spPr>
          <a:xfrm>
            <a:off x="4446989" y="3331353"/>
            <a:ext cx="932474" cy="461665"/>
          </a:xfrm>
          <a:prstGeom prst="rect">
            <a:avLst/>
          </a:prstGeom>
          <a:noFill/>
          <a:ln w="6350">
            <a:solidFill>
              <a:srgbClr val="C00000"/>
            </a:solidFill>
          </a:ln>
        </p:spPr>
        <p:txBody>
          <a:bodyPr wrap="square" rtlCol="0">
            <a:spAutoFit/>
          </a:bodyPr>
          <a:lstStyle/>
          <a:p>
            <a:r>
              <a:rPr lang="de-DE" sz="1200" dirty="0">
                <a:solidFill>
                  <a:srgbClr val="C00000"/>
                </a:solidFill>
              </a:rPr>
              <a:t>5 Stück</a:t>
            </a:r>
          </a:p>
          <a:p>
            <a:r>
              <a:rPr lang="de-DE" sz="1200" dirty="0">
                <a:solidFill>
                  <a:schemeClr val="bg1"/>
                </a:solidFill>
              </a:rPr>
              <a:t>Am 21.06.</a:t>
            </a:r>
          </a:p>
        </p:txBody>
      </p:sp>
      <p:sp>
        <p:nvSpPr>
          <p:cNvPr id="40" name="Textfeld 39">
            <a:extLst>
              <a:ext uri="{FF2B5EF4-FFF2-40B4-BE49-F238E27FC236}">
                <a16:creationId xmlns:a16="http://schemas.microsoft.com/office/drawing/2014/main" id="{83F463FC-40E0-4D0E-8AB4-6797061D7B58}"/>
              </a:ext>
            </a:extLst>
          </p:cNvPr>
          <p:cNvSpPr txBox="1"/>
          <p:nvPr/>
        </p:nvSpPr>
        <p:spPr>
          <a:xfrm>
            <a:off x="8057672" y="3331353"/>
            <a:ext cx="932474" cy="461665"/>
          </a:xfrm>
          <a:prstGeom prst="rect">
            <a:avLst/>
          </a:prstGeom>
          <a:noFill/>
          <a:ln w="6350">
            <a:solidFill>
              <a:srgbClr val="C00000"/>
            </a:solidFill>
          </a:ln>
        </p:spPr>
        <p:txBody>
          <a:bodyPr wrap="square" rtlCol="0">
            <a:spAutoFit/>
          </a:bodyPr>
          <a:lstStyle/>
          <a:p>
            <a:r>
              <a:rPr lang="de-DE" sz="1200" dirty="0">
                <a:solidFill>
                  <a:srgbClr val="C00000"/>
                </a:solidFill>
              </a:rPr>
              <a:t>3 Stück</a:t>
            </a:r>
          </a:p>
          <a:p>
            <a:r>
              <a:rPr lang="de-DE" sz="1200" dirty="0">
                <a:solidFill>
                  <a:schemeClr val="bg1"/>
                </a:solidFill>
              </a:rPr>
              <a:t>Am 15.09.</a:t>
            </a:r>
          </a:p>
        </p:txBody>
      </p:sp>
      <p:pic>
        <p:nvPicPr>
          <p:cNvPr id="42" name="Grafik 41">
            <a:extLst>
              <a:ext uri="{FF2B5EF4-FFF2-40B4-BE49-F238E27FC236}">
                <a16:creationId xmlns:a16="http://schemas.microsoft.com/office/drawing/2014/main" id="{DFBF97A6-1DEC-45BD-A8DB-0D4E16BFF2F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71048" y="3330062"/>
            <a:ext cx="462956" cy="462956"/>
          </a:xfrm>
          <a:prstGeom prst="rect">
            <a:avLst/>
          </a:prstGeom>
        </p:spPr>
      </p:pic>
      <p:pic>
        <p:nvPicPr>
          <p:cNvPr id="43" name="Grafik 42">
            <a:extLst>
              <a:ext uri="{FF2B5EF4-FFF2-40B4-BE49-F238E27FC236}">
                <a16:creationId xmlns:a16="http://schemas.microsoft.com/office/drawing/2014/main" id="{2962838E-897D-460D-9718-148B74BA444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81731" y="3330062"/>
            <a:ext cx="462956" cy="462956"/>
          </a:xfrm>
          <a:prstGeom prst="rect">
            <a:avLst/>
          </a:prstGeom>
        </p:spPr>
      </p:pic>
      <p:pic>
        <p:nvPicPr>
          <p:cNvPr id="44" name="Grafik 43">
            <a:extLst>
              <a:ext uri="{FF2B5EF4-FFF2-40B4-BE49-F238E27FC236}">
                <a16:creationId xmlns:a16="http://schemas.microsoft.com/office/drawing/2014/main" id="{64852D4C-155D-4FC8-B5F1-D56709569FB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90225" y="3330062"/>
            <a:ext cx="462956" cy="462956"/>
          </a:xfrm>
          <a:prstGeom prst="rect">
            <a:avLst/>
          </a:prstGeom>
        </p:spPr>
      </p:pic>
    </p:spTree>
    <p:extLst>
      <p:ext uri="{BB962C8B-B14F-4D97-AF65-F5344CB8AC3E}">
        <p14:creationId xmlns:p14="http://schemas.microsoft.com/office/powerpoint/2010/main" val="2379276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723CD-AA26-492E-8687-4DA08F15F1E0}"/>
              </a:ext>
            </a:extLst>
          </p:cNvPr>
          <p:cNvSpPr>
            <a:spLocks noGrp="1"/>
          </p:cNvSpPr>
          <p:nvPr>
            <p:ph type="title"/>
          </p:nvPr>
        </p:nvSpPr>
        <p:spPr/>
        <p:txBody>
          <a:bodyPr>
            <a:normAutofit/>
          </a:bodyPr>
          <a:lstStyle/>
          <a:p>
            <a:r>
              <a:rPr lang="de-DE" sz="3600" dirty="0"/>
              <a:t>4. Dimension – Lagerbestand auf der Zeitachse</a:t>
            </a:r>
          </a:p>
        </p:txBody>
      </p:sp>
      <p:sp>
        <p:nvSpPr>
          <p:cNvPr id="4" name="Inhaltsplatzhalter 3">
            <a:extLst>
              <a:ext uri="{FF2B5EF4-FFF2-40B4-BE49-F238E27FC236}">
                <a16:creationId xmlns:a16="http://schemas.microsoft.com/office/drawing/2014/main" id="{A5D6A54E-1432-411C-9C45-37073E35F80C}"/>
              </a:ext>
            </a:extLst>
          </p:cNvPr>
          <p:cNvSpPr>
            <a:spLocks noGrp="1"/>
          </p:cNvSpPr>
          <p:nvPr>
            <p:ph idx="1"/>
          </p:nvPr>
        </p:nvSpPr>
        <p:spPr/>
        <p:txBody>
          <a:bodyPr/>
          <a:lstStyle/>
          <a:p>
            <a:r>
              <a:rPr lang="de-DE" dirty="0"/>
              <a:t>Der Lagerbestand für die Produktion kann in die Zukunft geplant werden</a:t>
            </a:r>
          </a:p>
          <a:p>
            <a:r>
              <a:rPr lang="de-DE" dirty="0"/>
              <a:t>Dabei wird die geplante Verfügbarkeit der Rohstoffe für die Produktion betrachtet</a:t>
            </a:r>
          </a:p>
          <a:p>
            <a:r>
              <a:rPr lang="de-DE" dirty="0"/>
              <a:t>Ausgehend vom aktuellen Lagerbestand werden alle zukünftigen Waren- Ein- und Ausgänge gerechnet</a:t>
            </a:r>
          </a:p>
          <a:p>
            <a:r>
              <a:rPr lang="de-DE" dirty="0"/>
              <a:t>Produkte, die heute fehlen, können zu einem anderen Zeitpunkt da sein und umgekehrt</a:t>
            </a:r>
          </a:p>
        </p:txBody>
      </p:sp>
      <p:pic>
        <p:nvPicPr>
          <p:cNvPr id="6" name="Grafik 5">
            <a:extLst>
              <a:ext uri="{FF2B5EF4-FFF2-40B4-BE49-F238E27FC236}">
                <a16:creationId xmlns:a16="http://schemas.microsoft.com/office/drawing/2014/main" id="{DD7ACBE2-7F20-4C28-8AFE-1F027B8AD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1981" y="5440780"/>
            <a:ext cx="2781398" cy="550926"/>
          </a:xfrm>
          <a:prstGeom prst="rect">
            <a:avLst/>
          </a:prstGeom>
        </p:spPr>
      </p:pic>
      <p:pic>
        <p:nvPicPr>
          <p:cNvPr id="5" name="Grafik 4">
            <a:extLst>
              <a:ext uri="{FF2B5EF4-FFF2-40B4-BE49-F238E27FC236}">
                <a16:creationId xmlns:a16="http://schemas.microsoft.com/office/drawing/2014/main" id="{787822E6-AEDE-40CD-ADFE-7DC5688F9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3379" y="5440780"/>
            <a:ext cx="1066033" cy="550926"/>
          </a:xfrm>
          <a:prstGeom prst="rect">
            <a:avLst/>
          </a:prstGeom>
        </p:spPr>
      </p:pic>
    </p:spTree>
    <p:extLst>
      <p:ext uri="{BB962C8B-B14F-4D97-AF65-F5344CB8AC3E}">
        <p14:creationId xmlns:p14="http://schemas.microsoft.com/office/powerpoint/2010/main" val="832287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feil: nach rechts 21">
            <a:extLst>
              <a:ext uri="{FF2B5EF4-FFF2-40B4-BE49-F238E27FC236}">
                <a16:creationId xmlns:a16="http://schemas.microsoft.com/office/drawing/2014/main" id="{10105F1D-5814-4F60-8A8F-EAB14056BF2A}"/>
              </a:ext>
            </a:extLst>
          </p:cNvPr>
          <p:cNvSpPr/>
          <p:nvPr/>
        </p:nvSpPr>
        <p:spPr>
          <a:xfrm>
            <a:off x="838200" y="6001533"/>
            <a:ext cx="10829208" cy="431433"/>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3" name="Grafik 2">
            <a:extLst>
              <a:ext uri="{FF2B5EF4-FFF2-40B4-BE49-F238E27FC236}">
                <a16:creationId xmlns:a16="http://schemas.microsoft.com/office/drawing/2014/main" id="{B51CEE98-3B0B-4E07-8FD9-581CAB86D340}"/>
              </a:ext>
            </a:extLst>
          </p:cNvPr>
          <p:cNvPicPr>
            <a:picLocks noChangeAspect="1"/>
          </p:cNvPicPr>
          <p:nvPr/>
        </p:nvPicPr>
        <p:blipFill>
          <a:blip r:embed="rId2"/>
          <a:stretch>
            <a:fillRect/>
          </a:stretch>
        </p:blipFill>
        <p:spPr>
          <a:xfrm>
            <a:off x="841540" y="6103461"/>
            <a:ext cx="411428" cy="629841"/>
          </a:xfrm>
          <a:prstGeom prst="rect">
            <a:avLst/>
          </a:prstGeom>
        </p:spPr>
      </p:pic>
      <p:pic>
        <p:nvPicPr>
          <p:cNvPr id="4" name="Grafik 3">
            <a:extLst>
              <a:ext uri="{FF2B5EF4-FFF2-40B4-BE49-F238E27FC236}">
                <a16:creationId xmlns:a16="http://schemas.microsoft.com/office/drawing/2014/main" id="{BCAAD68B-7183-47CD-8E9B-9FC22B63BC77}"/>
              </a:ext>
            </a:extLst>
          </p:cNvPr>
          <p:cNvPicPr>
            <a:picLocks noChangeAspect="1"/>
          </p:cNvPicPr>
          <p:nvPr/>
        </p:nvPicPr>
        <p:blipFill>
          <a:blip r:embed="rId3"/>
          <a:stretch>
            <a:fillRect/>
          </a:stretch>
        </p:blipFill>
        <p:spPr>
          <a:xfrm>
            <a:off x="2004912" y="6006468"/>
            <a:ext cx="370794" cy="731428"/>
          </a:xfrm>
          <a:prstGeom prst="rect">
            <a:avLst/>
          </a:prstGeom>
        </p:spPr>
      </p:pic>
      <p:pic>
        <p:nvPicPr>
          <p:cNvPr id="9" name="Grafik 8">
            <a:extLst>
              <a:ext uri="{FF2B5EF4-FFF2-40B4-BE49-F238E27FC236}">
                <a16:creationId xmlns:a16="http://schemas.microsoft.com/office/drawing/2014/main" id="{85FF9D2C-4053-4F66-A5CF-BA4BA56B2790}"/>
              </a:ext>
            </a:extLst>
          </p:cNvPr>
          <p:cNvPicPr>
            <a:picLocks noChangeAspect="1"/>
          </p:cNvPicPr>
          <p:nvPr/>
        </p:nvPicPr>
        <p:blipFill>
          <a:blip r:embed="rId4"/>
          <a:stretch>
            <a:fillRect/>
          </a:stretch>
        </p:blipFill>
        <p:spPr>
          <a:xfrm>
            <a:off x="3127650" y="5925198"/>
            <a:ext cx="452064" cy="812698"/>
          </a:xfrm>
          <a:prstGeom prst="rect">
            <a:avLst/>
          </a:prstGeom>
        </p:spPr>
      </p:pic>
      <p:pic>
        <p:nvPicPr>
          <p:cNvPr id="13" name="Grafik 12">
            <a:extLst>
              <a:ext uri="{FF2B5EF4-FFF2-40B4-BE49-F238E27FC236}">
                <a16:creationId xmlns:a16="http://schemas.microsoft.com/office/drawing/2014/main" id="{F5A2C7EF-BAF1-43D2-99CF-A820FB740B17}"/>
              </a:ext>
            </a:extLst>
          </p:cNvPr>
          <p:cNvPicPr>
            <a:picLocks noChangeAspect="1"/>
          </p:cNvPicPr>
          <p:nvPr/>
        </p:nvPicPr>
        <p:blipFill>
          <a:blip r:embed="rId5"/>
          <a:stretch>
            <a:fillRect/>
          </a:stretch>
        </p:blipFill>
        <p:spPr>
          <a:xfrm>
            <a:off x="4331657" y="5727102"/>
            <a:ext cx="380952" cy="1010794"/>
          </a:xfrm>
          <a:prstGeom prst="rect">
            <a:avLst/>
          </a:prstGeom>
        </p:spPr>
      </p:pic>
      <p:pic>
        <p:nvPicPr>
          <p:cNvPr id="14" name="Grafik 13">
            <a:extLst>
              <a:ext uri="{FF2B5EF4-FFF2-40B4-BE49-F238E27FC236}">
                <a16:creationId xmlns:a16="http://schemas.microsoft.com/office/drawing/2014/main" id="{66ABD709-1B42-45C5-985C-D18016A3ED22}"/>
              </a:ext>
            </a:extLst>
          </p:cNvPr>
          <p:cNvPicPr>
            <a:picLocks noChangeAspect="1"/>
          </p:cNvPicPr>
          <p:nvPr/>
        </p:nvPicPr>
        <p:blipFill>
          <a:blip r:embed="rId6"/>
          <a:stretch>
            <a:fillRect/>
          </a:stretch>
        </p:blipFill>
        <p:spPr>
          <a:xfrm>
            <a:off x="5464552" y="5671229"/>
            <a:ext cx="650159" cy="1066667"/>
          </a:xfrm>
          <a:prstGeom prst="rect">
            <a:avLst/>
          </a:prstGeom>
        </p:spPr>
      </p:pic>
      <p:pic>
        <p:nvPicPr>
          <p:cNvPr id="15" name="Grafik 14">
            <a:extLst>
              <a:ext uri="{FF2B5EF4-FFF2-40B4-BE49-F238E27FC236}">
                <a16:creationId xmlns:a16="http://schemas.microsoft.com/office/drawing/2014/main" id="{C23BC35D-BDB1-424F-BAE3-73B3BEF66557}"/>
              </a:ext>
            </a:extLst>
          </p:cNvPr>
          <p:cNvPicPr>
            <a:picLocks noChangeAspect="1"/>
          </p:cNvPicPr>
          <p:nvPr/>
        </p:nvPicPr>
        <p:blipFill>
          <a:blip r:embed="rId7"/>
          <a:stretch>
            <a:fillRect/>
          </a:stretch>
        </p:blipFill>
        <p:spPr>
          <a:xfrm>
            <a:off x="6866654" y="5671229"/>
            <a:ext cx="380952" cy="1071746"/>
          </a:xfrm>
          <a:prstGeom prst="rect">
            <a:avLst/>
          </a:prstGeom>
        </p:spPr>
      </p:pic>
      <p:pic>
        <p:nvPicPr>
          <p:cNvPr id="18" name="Grafik 17">
            <a:extLst>
              <a:ext uri="{FF2B5EF4-FFF2-40B4-BE49-F238E27FC236}">
                <a16:creationId xmlns:a16="http://schemas.microsoft.com/office/drawing/2014/main" id="{581BF649-4DE5-452D-BAA0-C59460BDEEFC}"/>
              </a:ext>
            </a:extLst>
          </p:cNvPr>
          <p:cNvPicPr>
            <a:picLocks noChangeAspect="1"/>
          </p:cNvPicPr>
          <p:nvPr/>
        </p:nvPicPr>
        <p:blipFill>
          <a:blip r:embed="rId8"/>
          <a:stretch>
            <a:fillRect/>
          </a:stretch>
        </p:blipFill>
        <p:spPr>
          <a:xfrm>
            <a:off x="9300064" y="5691547"/>
            <a:ext cx="457143" cy="1051428"/>
          </a:xfrm>
          <a:prstGeom prst="rect">
            <a:avLst/>
          </a:prstGeom>
        </p:spPr>
      </p:pic>
      <p:pic>
        <p:nvPicPr>
          <p:cNvPr id="20" name="Grafik 19">
            <a:extLst>
              <a:ext uri="{FF2B5EF4-FFF2-40B4-BE49-F238E27FC236}">
                <a16:creationId xmlns:a16="http://schemas.microsoft.com/office/drawing/2014/main" id="{D4DB0A1B-497F-49F3-8472-3D14A918A7A3}"/>
              </a:ext>
            </a:extLst>
          </p:cNvPr>
          <p:cNvPicPr>
            <a:picLocks noChangeAspect="1"/>
          </p:cNvPicPr>
          <p:nvPr/>
        </p:nvPicPr>
        <p:blipFill>
          <a:blip r:embed="rId9"/>
          <a:stretch>
            <a:fillRect/>
          </a:stretch>
        </p:blipFill>
        <p:spPr>
          <a:xfrm>
            <a:off x="10509152" y="5762657"/>
            <a:ext cx="868571" cy="980318"/>
          </a:xfrm>
          <a:prstGeom prst="rect">
            <a:avLst/>
          </a:prstGeom>
        </p:spPr>
      </p:pic>
      <p:pic>
        <p:nvPicPr>
          <p:cNvPr id="17" name="Grafik 16">
            <a:extLst>
              <a:ext uri="{FF2B5EF4-FFF2-40B4-BE49-F238E27FC236}">
                <a16:creationId xmlns:a16="http://schemas.microsoft.com/office/drawing/2014/main" id="{EBB69D4A-EF23-44EB-A181-450D821D3DF2}"/>
              </a:ext>
            </a:extLst>
          </p:cNvPr>
          <p:cNvPicPr>
            <a:picLocks noChangeAspect="1"/>
          </p:cNvPicPr>
          <p:nvPr/>
        </p:nvPicPr>
        <p:blipFill>
          <a:blip r:embed="rId10"/>
          <a:stretch>
            <a:fillRect/>
          </a:stretch>
        </p:blipFill>
        <p:spPr>
          <a:xfrm>
            <a:off x="7999549" y="5691547"/>
            <a:ext cx="548572" cy="1046349"/>
          </a:xfrm>
          <a:prstGeom prst="rect">
            <a:avLst/>
          </a:prstGeom>
        </p:spPr>
      </p:pic>
      <p:sp>
        <p:nvSpPr>
          <p:cNvPr id="46" name="Pfeil: nach unten 45">
            <a:extLst>
              <a:ext uri="{FF2B5EF4-FFF2-40B4-BE49-F238E27FC236}">
                <a16:creationId xmlns:a16="http://schemas.microsoft.com/office/drawing/2014/main" id="{48BA1999-28C0-4B00-97F6-3254FF1CC264}"/>
              </a:ext>
            </a:extLst>
          </p:cNvPr>
          <p:cNvSpPr/>
          <p:nvPr/>
        </p:nvSpPr>
        <p:spPr>
          <a:xfrm>
            <a:off x="8256501" y="3749499"/>
            <a:ext cx="542829" cy="2353962"/>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Pfeil: nach unten 44">
            <a:extLst>
              <a:ext uri="{FF2B5EF4-FFF2-40B4-BE49-F238E27FC236}">
                <a16:creationId xmlns:a16="http://schemas.microsoft.com/office/drawing/2014/main" id="{A5CFEC8B-5F08-4474-8A87-1A5ECFD5E869}"/>
              </a:ext>
            </a:extLst>
          </p:cNvPr>
          <p:cNvSpPr/>
          <p:nvPr/>
        </p:nvSpPr>
        <p:spPr>
          <a:xfrm>
            <a:off x="4644413" y="3749499"/>
            <a:ext cx="542829" cy="2353962"/>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unten 23">
            <a:extLst>
              <a:ext uri="{FF2B5EF4-FFF2-40B4-BE49-F238E27FC236}">
                <a16:creationId xmlns:a16="http://schemas.microsoft.com/office/drawing/2014/main" id="{0C8A32A1-78C7-46BD-AD23-5C54D6C79F79}"/>
              </a:ext>
            </a:extLst>
          </p:cNvPr>
          <p:cNvSpPr/>
          <p:nvPr/>
        </p:nvSpPr>
        <p:spPr>
          <a:xfrm>
            <a:off x="987920" y="3749499"/>
            <a:ext cx="542829" cy="2353962"/>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normAutofit/>
          </a:bodyPr>
          <a:lstStyle/>
          <a:p>
            <a:r>
              <a:rPr lang="de-DE" sz="3600" dirty="0"/>
              <a:t>4. Dimension – Produktionsaufträge (Verfügbarkeit)</a:t>
            </a:r>
          </a:p>
        </p:txBody>
      </p:sp>
      <p:graphicFrame>
        <p:nvGraphicFramePr>
          <p:cNvPr id="5" name="Inhaltsplatzhalter 3">
            <a:extLst>
              <a:ext uri="{FF2B5EF4-FFF2-40B4-BE49-F238E27FC236}">
                <a16:creationId xmlns:a16="http://schemas.microsoft.com/office/drawing/2014/main" id="{30F8A5AD-22C8-400D-A870-9E921264AFF8}"/>
              </a:ext>
            </a:extLst>
          </p:cNvPr>
          <p:cNvGraphicFramePr>
            <a:graphicFrameLocks/>
          </p:cNvGraphicFramePr>
          <p:nvPr>
            <p:extLst>
              <p:ext uri="{D42A27DB-BD31-4B8C-83A1-F6EECF244321}">
                <p14:modId xmlns:p14="http://schemas.microsoft.com/office/powerpoint/2010/main" val="1396979491"/>
              </p:ext>
            </p:extLst>
          </p:nvPr>
        </p:nvGraphicFramePr>
        <p:xfrm>
          <a:off x="838200" y="1459786"/>
          <a:ext cx="3609736" cy="179062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6" name="Inhaltsplatzhalter 3">
            <a:extLst>
              <a:ext uri="{FF2B5EF4-FFF2-40B4-BE49-F238E27FC236}">
                <a16:creationId xmlns:a16="http://schemas.microsoft.com/office/drawing/2014/main" id="{DA67379F-E1C3-4D6B-A421-E9BCA5A1B81F}"/>
              </a:ext>
            </a:extLst>
          </p:cNvPr>
          <p:cNvGraphicFramePr>
            <a:graphicFrameLocks/>
          </p:cNvGraphicFramePr>
          <p:nvPr>
            <p:extLst>
              <p:ext uri="{D42A27DB-BD31-4B8C-83A1-F6EECF244321}">
                <p14:modId xmlns:p14="http://schemas.microsoft.com/office/powerpoint/2010/main" val="3873401814"/>
              </p:ext>
            </p:extLst>
          </p:nvPr>
        </p:nvGraphicFramePr>
        <p:xfrm>
          <a:off x="4447936" y="1459786"/>
          <a:ext cx="3609736" cy="179062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7" name="Inhaltsplatzhalter 3">
            <a:extLst>
              <a:ext uri="{FF2B5EF4-FFF2-40B4-BE49-F238E27FC236}">
                <a16:creationId xmlns:a16="http://schemas.microsoft.com/office/drawing/2014/main" id="{141A9BEB-8A61-4BC4-8C39-821CFA430D12}"/>
              </a:ext>
            </a:extLst>
          </p:cNvPr>
          <p:cNvGraphicFramePr>
            <a:graphicFrameLocks/>
          </p:cNvGraphicFramePr>
          <p:nvPr>
            <p:extLst>
              <p:ext uri="{D42A27DB-BD31-4B8C-83A1-F6EECF244321}">
                <p14:modId xmlns:p14="http://schemas.microsoft.com/office/powerpoint/2010/main" val="2260167414"/>
              </p:ext>
            </p:extLst>
          </p:nvPr>
        </p:nvGraphicFramePr>
        <p:xfrm>
          <a:off x="8057672" y="1459786"/>
          <a:ext cx="3609736" cy="1790620"/>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8" name="Textfeld 7">
            <a:extLst>
              <a:ext uri="{FF2B5EF4-FFF2-40B4-BE49-F238E27FC236}">
                <a16:creationId xmlns:a16="http://schemas.microsoft.com/office/drawing/2014/main" id="{A98AC53F-FAFF-47BD-87CE-0A434911E844}"/>
              </a:ext>
            </a:extLst>
          </p:cNvPr>
          <p:cNvSpPr txBox="1"/>
          <p:nvPr/>
        </p:nvSpPr>
        <p:spPr>
          <a:xfrm>
            <a:off x="838200" y="1468301"/>
            <a:ext cx="753576" cy="369332"/>
          </a:xfrm>
          <a:prstGeom prst="rect">
            <a:avLst/>
          </a:prstGeom>
          <a:noFill/>
        </p:spPr>
        <p:txBody>
          <a:bodyPr wrap="square" rtlCol="0">
            <a:spAutoFit/>
          </a:bodyPr>
          <a:lstStyle/>
          <a:p>
            <a:r>
              <a:rPr lang="de-DE" dirty="0">
                <a:solidFill>
                  <a:srgbClr val="C00000"/>
                </a:solidFill>
              </a:rPr>
              <a:t>1.</a:t>
            </a:r>
          </a:p>
        </p:txBody>
      </p:sp>
      <p:sp>
        <p:nvSpPr>
          <p:cNvPr id="10" name="Textfeld 9">
            <a:extLst>
              <a:ext uri="{FF2B5EF4-FFF2-40B4-BE49-F238E27FC236}">
                <a16:creationId xmlns:a16="http://schemas.microsoft.com/office/drawing/2014/main" id="{324B112F-BB41-4698-9B27-8E77D4393860}"/>
              </a:ext>
            </a:extLst>
          </p:cNvPr>
          <p:cNvSpPr txBox="1"/>
          <p:nvPr/>
        </p:nvSpPr>
        <p:spPr>
          <a:xfrm>
            <a:off x="4447936" y="1468301"/>
            <a:ext cx="753576" cy="369332"/>
          </a:xfrm>
          <a:prstGeom prst="rect">
            <a:avLst/>
          </a:prstGeom>
          <a:noFill/>
        </p:spPr>
        <p:txBody>
          <a:bodyPr wrap="square" rtlCol="0">
            <a:spAutoFit/>
          </a:bodyPr>
          <a:lstStyle/>
          <a:p>
            <a:r>
              <a:rPr lang="de-DE" dirty="0">
                <a:solidFill>
                  <a:srgbClr val="C00000"/>
                </a:solidFill>
              </a:rPr>
              <a:t>2.</a:t>
            </a:r>
          </a:p>
        </p:txBody>
      </p:sp>
      <p:sp>
        <p:nvSpPr>
          <p:cNvPr id="11" name="Textfeld 10">
            <a:extLst>
              <a:ext uri="{FF2B5EF4-FFF2-40B4-BE49-F238E27FC236}">
                <a16:creationId xmlns:a16="http://schemas.microsoft.com/office/drawing/2014/main" id="{B9C85F2A-CEBF-4C7C-926E-9243857A1F1D}"/>
              </a:ext>
            </a:extLst>
          </p:cNvPr>
          <p:cNvSpPr txBox="1"/>
          <p:nvPr/>
        </p:nvSpPr>
        <p:spPr>
          <a:xfrm>
            <a:off x="8057672" y="1463030"/>
            <a:ext cx="753576" cy="369332"/>
          </a:xfrm>
          <a:prstGeom prst="rect">
            <a:avLst/>
          </a:prstGeom>
          <a:noFill/>
        </p:spPr>
        <p:txBody>
          <a:bodyPr wrap="square" rtlCol="0">
            <a:spAutoFit/>
          </a:bodyPr>
          <a:lstStyle/>
          <a:p>
            <a:r>
              <a:rPr lang="de-DE" dirty="0">
                <a:solidFill>
                  <a:srgbClr val="C00000"/>
                </a:solidFill>
              </a:rPr>
              <a:t>3.</a:t>
            </a:r>
          </a:p>
        </p:txBody>
      </p:sp>
      <p:grpSp>
        <p:nvGrpSpPr>
          <p:cNvPr id="50" name="Gruppieren 49">
            <a:extLst>
              <a:ext uri="{FF2B5EF4-FFF2-40B4-BE49-F238E27FC236}">
                <a16:creationId xmlns:a16="http://schemas.microsoft.com/office/drawing/2014/main" id="{EE190298-7DD7-4CD1-9600-732436030BFB}"/>
              </a:ext>
            </a:extLst>
          </p:cNvPr>
          <p:cNvGrpSpPr/>
          <p:nvPr/>
        </p:nvGrpSpPr>
        <p:grpSpPr>
          <a:xfrm>
            <a:off x="838200" y="2508853"/>
            <a:ext cx="3609736" cy="3129676"/>
            <a:chOff x="838200" y="2508853"/>
            <a:chExt cx="3609736" cy="3129676"/>
          </a:xfrm>
        </p:grpSpPr>
        <p:pic>
          <p:nvPicPr>
            <p:cNvPr id="12" name="Grafik 11">
              <a:extLst>
                <a:ext uri="{FF2B5EF4-FFF2-40B4-BE49-F238E27FC236}">
                  <a16:creationId xmlns:a16="http://schemas.microsoft.com/office/drawing/2014/main" id="{A556F849-931A-4939-9368-EAD03916F07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821966" y="4012559"/>
              <a:ext cx="1625970" cy="1625970"/>
            </a:xfrm>
            <a:prstGeom prst="rect">
              <a:avLst/>
            </a:prstGeom>
          </p:spPr>
        </p:pic>
        <p:pic>
          <p:nvPicPr>
            <p:cNvPr id="16" name="Grafik 15">
              <a:extLst>
                <a:ext uri="{FF2B5EF4-FFF2-40B4-BE49-F238E27FC236}">
                  <a16:creationId xmlns:a16="http://schemas.microsoft.com/office/drawing/2014/main" id="{63E20CF6-DE2E-48D8-B68C-EEB21EEF576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38200" y="4012559"/>
              <a:ext cx="1625970" cy="1625970"/>
            </a:xfrm>
            <a:prstGeom prst="rect">
              <a:avLst/>
            </a:prstGeom>
          </p:spPr>
        </p:pic>
        <p:cxnSp>
          <p:nvCxnSpPr>
            <p:cNvPr id="19" name="Gerade Verbindung mit Pfeil 18">
              <a:extLst>
                <a:ext uri="{FF2B5EF4-FFF2-40B4-BE49-F238E27FC236}">
                  <a16:creationId xmlns:a16="http://schemas.microsoft.com/office/drawing/2014/main" id="{E3A56106-E34A-415F-8ADE-8483EFAA7415}"/>
                </a:ext>
              </a:extLst>
            </p:cNvPr>
            <p:cNvCxnSpPr>
              <a:stCxn id="12" idx="0"/>
            </p:cNvCxnSpPr>
            <p:nvPr/>
          </p:nvCxnSpPr>
          <p:spPr>
            <a:xfrm flipV="1">
              <a:off x="3634951" y="3250406"/>
              <a:ext cx="132928" cy="76215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Gerade Verbindung mit Pfeil 20">
              <a:extLst>
                <a:ext uri="{FF2B5EF4-FFF2-40B4-BE49-F238E27FC236}">
                  <a16:creationId xmlns:a16="http://schemas.microsoft.com/office/drawing/2014/main" id="{75C2B8AB-ED8C-4B28-B4B8-A9FE051A3B7B}"/>
                </a:ext>
              </a:extLst>
            </p:cNvPr>
            <p:cNvCxnSpPr>
              <a:stCxn id="12" idx="0"/>
            </p:cNvCxnSpPr>
            <p:nvPr/>
          </p:nvCxnSpPr>
          <p:spPr>
            <a:xfrm flipH="1" flipV="1">
              <a:off x="2643068" y="3250406"/>
              <a:ext cx="991883" cy="762153"/>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23" name="Gerade Verbindung mit Pfeil 22">
              <a:extLst>
                <a:ext uri="{FF2B5EF4-FFF2-40B4-BE49-F238E27FC236}">
                  <a16:creationId xmlns:a16="http://schemas.microsoft.com/office/drawing/2014/main" id="{4C757FA1-13FE-4C11-B797-718661199EDF}"/>
                </a:ext>
              </a:extLst>
            </p:cNvPr>
            <p:cNvCxnSpPr>
              <a:cxnSpLocks/>
              <a:endCxn id="16" idx="0"/>
            </p:cNvCxnSpPr>
            <p:nvPr/>
          </p:nvCxnSpPr>
          <p:spPr>
            <a:xfrm>
              <a:off x="1650238" y="2508853"/>
              <a:ext cx="947" cy="1503706"/>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grpSp>
      <p:grpSp>
        <p:nvGrpSpPr>
          <p:cNvPr id="53" name="Gruppieren 52">
            <a:extLst>
              <a:ext uri="{FF2B5EF4-FFF2-40B4-BE49-F238E27FC236}">
                <a16:creationId xmlns:a16="http://schemas.microsoft.com/office/drawing/2014/main" id="{1E2B1EED-301C-42FB-A922-1BB3453C1DBE}"/>
              </a:ext>
            </a:extLst>
          </p:cNvPr>
          <p:cNvGrpSpPr/>
          <p:nvPr/>
        </p:nvGrpSpPr>
        <p:grpSpPr>
          <a:xfrm>
            <a:off x="4447936" y="2508853"/>
            <a:ext cx="3609736" cy="3129676"/>
            <a:chOff x="4447936" y="2508853"/>
            <a:chExt cx="3609736" cy="3129676"/>
          </a:xfrm>
        </p:grpSpPr>
        <p:pic>
          <p:nvPicPr>
            <p:cNvPr id="27" name="Grafik 26">
              <a:extLst>
                <a:ext uri="{FF2B5EF4-FFF2-40B4-BE49-F238E27FC236}">
                  <a16:creationId xmlns:a16="http://schemas.microsoft.com/office/drawing/2014/main" id="{DF9369AE-A6CD-4CD0-AC68-9D8C572153F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31702" y="4012559"/>
              <a:ext cx="1625970" cy="1625970"/>
            </a:xfrm>
            <a:prstGeom prst="rect">
              <a:avLst/>
            </a:prstGeom>
          </p:spPr>
        </p:pic>
        <p:pic>
          <p:nvPicPr>
            <p:cNvPr id="28" name="Grafik 27">
              <a:extLst>
                <a:ext uri="{FF2B5EF4-FFF2-40B4-BE49-F238E27FC236}">
                  <a16:creationId xmlns:a16="http://schemas.microsoft.com/office/drawing/2014/main" id="{650FDB6D-1EC6-4D7A-877C-38B4B7F68B8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447936" y="4012559"/>
              <a:ext cx="1625970" cy="1625970"/>
            </a:xfrm>
            <a:prstGeom prst="rect">
              <a:avLst/>
            </a:prstGeom>
          </p:spPr>
        </p:pic>
        <p:cxnSp>
          <p:nvCxnSpPr>
            <p:cNvPr id="29" name="Gerade Verbindung mit Pfeil 28">
              <a:extLst>
                <a:ext uri="{FF2B5EF4-FFF2-40B4-BE49-F238E27FC236}">
                  <a16:creationId xmlns:a16="http://schemas.microsoft.com/office/drawing/2014/main" id="{95388C13-FA88-4748-ACC8-C1B627E6E562}"/>
                </a:ext>
              </a:extLst>
            </p:cNvPr>
            <p:cNvCxnSpPr>
              <a:stCxn id="27" idx="0"/>
            </p:cNvCxnSpPr>
            <p:nvPr/>
          </p:nvCxnSpPr>
          <p:spPr>
            <a:xfrm flipV="1">
              <a:off x="7244687" y="3250406"/>
              <a:ext cx="132928" cy="76215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Gerade Verbindung mit Pfeil 29">
              <a:extLst>
                <a:ext uri="{FF2B5EF4-FFF2-40B4-BE49-F238E27FC236}">
                  <a16:creationId xmlns:a16="http://schemas.microsoft.com/office/drawing/2014/main" id="{FE8D1471-FAD9-4FC5-94C2-C02121ACCEF2}"/>
                </a:ext>
              </a:extLst>
            </p:cNvPr>
            <p:cNvCxnSpPr>
              <a:stCxn id="27" idx="0"/>
            </p:cNvCxnSpPr>
            <p:nvPr/>
          </p:nvCxnSpPr>
          <p:spPr>
            <a:xfrm flipH="1" flipV="1">
              <a:off x="6252804" y="3250406"/>
              <a:ext cx="991883" cy="762153"/>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31" name="Gerade Verbindung mit Pfeil 30">
              <a:extLst>
                <a:ext uri="{FF2B5EF4-FFF2-40B4-BE49-F238E27FC236}">
                  <a16:creationId xmlns:a16="http://schemas.microsoft.com/office/drawing/2014/main" id="{5A182463-58D0-4619-BBB4-771EF2AD15D0}"/>
                </a:ext>
              </a:extLst>
            </p:cNvPr>
            <p:cNvCxnSpPr>
              <a:cxnSpLocks/>
              <a:endCxn id="28" idx="0"/>
            </p:cNvCxnSpPr>
            <p:nvPr/>
          </p:nvCxnSpPr>
          <p:spPr>
            <a:xfrm>
              <a:off x="5259974" y="2508853"/>
              <a:ext cx="947" cy="1503706"/>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grpSp>
      <p:grpSp>
        <p:nvGrpSpPr>
          <p:cNvPr id="51" name="Gruppieren 50">
            <a:extLst>
              <a:ext uri="{FF2B5EF4-FFF2-40B4-BE49-F238E27FC236}">
                <a16:creationId xmlns:a16="http://schemas.microsoft.com/office/drawing/2014/main" id="{4D6F835C-9224-466B-A560-CC6715E52A92}"/>
              </a:ext>
            </a:extLst>
          </p:cNvPr>
          <p:cNvGrpSpPr/>
          <p:nvPr/>
        </p:nvGrpSpPr>
        <p:grpSpPr>
          <a:xfrm>
            <a:off x="8057672" y="2508853"/>
            <a:ext cx="3609736" cy="3129676"/>
            <a:chOff x="8057672" y="2508853"/>
            <a:chExt cx="3609736" cy="3129676"/>
          </a:xfrm>
        </p:grpSpPr>
        <p:pic>
          <p:nvPicPr>
            <p:cNvPr id="33" name="Grafik 32">
              <a:extLst>
                <a:ext uri="{FF2B5EF4-FFF2-40B4-BE49-F238E27FC236}">
                  <a16:creationId xmlns:a16="http://schemas.microsoft.com/office/drawing/2014/main" id="{7C7837AB-D0CE-4B78-A310-957DB743DEA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041438" y="4012559"/>
              <a:ext cx="1625970" cy="1625970"/>
            </a:xfrm>
            <a:prstGeom prst="rect">
              <a:avLst/>
            </a:prstGeom>
          </p:spPr>
        </p:pic>
        <p:pic>
          <p:nvPicPr>
            <p:cNvPr id="34" name="Grafik 33">
              <a:extLst>
                <a:ext uri="{FF2B5EF4-FFF2-40B4-BE49-F238E27FC236}">
                  <a16:creationId xmlns:a16="http://schemas.microsoft.com/office/drawing/2014/main" id="{99E81714-AC84-4A92-8E91-536F5DBDF45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057672" y="4012559"/>
              <a:ext cx="1625970" cy="1625970"/>
            </a:xfrm>
            <a:prstGeom prst="rect">
              <a:avLst/>
            </a:prstGeom>
          </p:spPr>
        </p:pic>
        <p:cxnSp>
          <p:nvCxnSpPr>
            <p:cNvPr id="35" name="Gerade Verbindung mit Pfeil 34">
              <a:extLst>
                <a:ext uri="{FF2B5EF4-FFF2-40B4-BE49-F238E27FC236}">
                  <a16:creationId xmlns:a16="http://schemas.microsoft.com/office/drawing/2014/main" id="{0AA98EF1-BFEE-43F1-B408-22CBC412BB8E}"/>
                </a:ext>
              </a:extLst>
            </p:cNvPr>
            <p:cNvCxnSpPr>
              <a:stCxn id="33" idx="0"/>
            </p:cNvCxnSpPr>
            <p:nvPr/>
          </p:nvCxnSpPr>
          <p:spPr>
            <a:xfrm flipV="1">
              <a:off x="10854423" y="3250406"/>
              <a:ext cx="132928" cy="76215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6" name="Gerade Verbindung mit Pfeil 35">
              <a:extLst>
                <a:ext uri="{FF2B5EF4-FFF2-40B4-BE49-F238E27FC236}">
                  <a16:creationId xmlns:a16="http://schemas.microsoft.com/office/drawing/2014/main" id="{0C4646CE-8B07-4953-A9F5-006081476239}"/>
                </a:ext>
              </a:extLst>
            </p:cNvPr>
            <p:cNvCxnSpPr>
              <a:stCxn id="33" idx="0"/>
            </p:cNvCxnSpPr>
            <p:nvPr/>
          </p:nvCxnSpPr>
          <p:spPr>
            <a:xfrm flipH="1" flipV="1">
              <a:off x="9862540" y="3250406"/>
              <a:ext cx="991883" cy="762153"/>
            </a:xfrm>
            <a:prstGeom prst="straightConnector1">
              <a:avLst/>
            </a:prstGeom>
            <a:ln>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37" name="Gerade Verbindung mit Pfeil 36">
              <a:extLst>
                <a:ext uri="{FF2B5EF4-FFF2-40B4-BE49-F238E27FC236}">
                  <a16:creationId xmlns:a16="http://schemas.microsoft.com/office/drawing/2014/main" id="{32747BC4-A881-45BF-892F-E5B1521C124B}"/>
                </a:ext>
              </a:extLst>
            </p:cNvPr>
            <p:cNvCxnSpPr>
              <a:cxnSpLocks/>
              <a:endCxn id="34" idx="0"/>
            </p:cNvCxnSpPr>
            <p:nvPr/>
          </p:nvCxnSpPr>
          <p:spPr>
            <a:xfrm>
              <a:off x="8869710" y="2508853"/>
              <a:ext cx="947" cy="1503706"/>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grpSp>
      <p:sp>
        <p:nvSpPr>
          <p:cNvPr id="38" name="Textfeld 37">
            <a:extLst>
              <a:ext uri="{FF2B5EF4-FFF2-40B4-BE49-F238E27FC236}">
                <a16:creationId xmlns:a16="http://schemas.microsoft.com/office/drawing/2014/main" id="{3DD9F230-EB0C-4544-AFD4-DD28784B456A}"/>
              </a:ext>
            </a:extLst>
          </p:cNvPr>
          <p:cNvSpPr txBox="1"/>
          <p:nvPr/>
        </p:nvSpPr>
        <p:spPr>
          <a:xfrm>
            <a:off x="838200" y="3331354"/>
            <a:ext cx="932474" cy="461665"/>
          </a:xfrm>
          <a:prstGeom prst="rect">
            <a:avLst/>
          </a:prstGeom>
          <a:noFill/>
          <a:ln w="6350">
            <a:solidFill>
              <a:srgbClr val="C00000"/>
            </a:solidFill>
          </a:ln>
        </p:spPr>
        <p:txBody>
          <a:bodyPr wrap="square" rtlCol="0">
            <a:spAutoFit/>
          </a:bodyPr>
          <a:lstStyle/>
          <a:p>
            <a:r>
              <a:rPr lang="de-DE" sz="1200" dirty="0">
                <a:solidFill>
                  <a:srgbClr val="C00000"/>
                </a:solidFill>
              </a:rPr>
              <a:t>2 Stück</a:t>
            </a:r>
          </a:p>
          <a:p>
            <a:r>
              <a:rPr lang="de-DE" sz="1200" dirty="0">
                <a:solidFill>
                  <a:srgbClr val="C00000"/>
                </a:solidFill>
              </a:rPr>
              <a:t>Am 31.03.</a:t>
            </a:r>
          </a:p>
        </p:txBody>
      </p:sp>
      <p:sp>
        <p:nvSpPr>
          <p:cNvPr id="39" name="Textfeld 38">
            <a:extLst>
              <a:ext uri="{FF2B5EF4-FFF2-40B4-BE49-F238E27FC236}">
                <a16:creationId xmlns:a16="http://schemas.microsoft.com/office/drawing/2014/main" id="{6F4EEC90-3D7C-4DEB-B20F-E8D061158E07}"/>
              </a:ext>
            </a:extLst>
          </p:cNvPr>
          <p:cNvSpPr txBox="1"/>
          <p:nvPr/>
        </p:nvSpPr>
        <p:spPr>
          <a:xfrm>
            <a:off x="4446989" y="3331353"/>
            <a:ext cx="932474" cy="461665"/>
          </a:xfrm>
          <a:prstGeom prst="rect">
            <a:avLst/>
          </a:prstGeom>
          <a:noFill/>
          <a:ln w="6350">
            <a:solidFill>
              <a:srgbClr val="C00000"/>
            </a:solidFill>
          </a:ln>
        </p:spPr>
        <p:txBody>
          <a:bodyPr wrap="square" rtlCol="0">
            <a:spAutoFit/>
          </a:bodyPr>
          <a:lstStyle/>
          <a:p>
            <a:r>
              <a:rPr lang="de-DE" sz="1200" dirty="0">
                <a:solidFill>
                  <a:srgbClr val="C00000"/>
                </a:solidFill>
              </a:rPr>
              <a:t>5 Stück</a:t>
            </a:r>
          </a:p>
          <a:p>
            <a:r>
              <a:rPr lang="de-DE" sz="1200" dirty="0">
                <a:solidFill>
                  <a:srgbClr val="C00000"/>
                </a:solidFill>
              </a:rPr>
              <a:t>Am 21.06.</a:t>
            </a:r>
          </a:p>
        </p:txBody>
      </p:sp>
      <p:sp>
        <p:nvSpPr>
          <p:cNvPr id="40" name="Textfeld 39">
            <a:extLst>
              <a:ext uri="{FF2B5EF4-FFF2-40B4-BE49-F238E27FC236}">
                <a16:creationId xmlns:a16="http://schemas.microsoft.com/office/drawing/2014/main" id="{83F463FC-40E0-4D0E-8AB4-6797061D7B58}"/>
              </a:ext>
            </a:extLst>
          </p:cNvPr>
          <p:cNvSpPr txBox="1"/>
          <p:nvPr/>
        </p:nvSpPr>
        <p:spPr>
          <a:xfrm>
            <a:off x="8057672" y="3331353"/>
            <a:ext cx="932474" cy="461665"/>
          </a:xfrm>
          <a:prstGeom prst="rect">
            <a:avLst/>
          </a:prstGeom>
          <a:noFill/>
          <a:ln w="6350">
            <a:solidFill>
              <a:srgbClr val="C00000"/>
            </a:solidFill>
          </a:ln>
        </p:spPr>
        <p:txBody>
          <a:bodyPr wrap="square" rtlCol="0">
            <a:spAutoFit/>
          </a:bodyPr>
          <a:lstStyle/>
          <a:p>
            <a:r>
              <a:rPr lang="de-DE" sz="1200" dirty="0">
                <a:solidFill>
                  <a:srgbClr val="C00000"/>
                </a:solidFill>
              </a:rPr>
              <a:t>3 Stück</a:t>
            </a:r>
          </a:p>
          <a:p>
            <a:r>
              <a:rPr lang="de-DE" sz="1200" dirty="0">
                <a:solidFill>
                  <a:srgbClr val="C00000"/>
                </a:solidFill>
              </a:rPr>
              <a:t>Am 15.09.</a:t>
            </a:r>
          </a:p>
        </p:txBody>
      </p:sp>
      <p:pic>
        <p:nvPicPr>
          <p:cNvPr id="42" name="Grafik 41">
            <a:extLst>
              <a:ext uri="{FF2B5EF4-FFF2-40B4-BE49-F238E27FC236}">
                <a16:creationId xmlns:a16="http://schemas.microsoft.com/office/drawing/2014/main" id="{DFBF97A6-1DEC-45BD-A8DB-0D4E16BFF2F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71048" y="3330062"/>
            <a:ext cx="462956" cy="462956"/>
          </a:xfrm>
          <a:prstGeom prst="rect">
            <a:avLst/>
          </a:prstGeom>
        </p:spPr>
      </p:pic>
      <p:pic>
        <p:nvPicPr>
          <p:cNvPr id="43" name="Grafik 42">
            <a:extLst>
              <a:ext uri="{FF2B5EF4-FFF2-40B4-BE49-F238E27FC236}">
                <a16:creationId xmlns:a16="http://schemas.microsoft.com/office/drawing/2014/main" id="{2962838E-897D-460D-9718-148B74BA444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781731" y="3330062"/>
            <a:ext cx="462956" cy="462956"/>
          </a:xfrm>
          <a:prstGeom prst="rect">
            <a:avLst/>
          </a:prstGeom>
        </p:spPr>
      </p:pic>
      <p:pic>
        <p:nvPicPr>
          <p:cNvPr id="44" name="Grafik 43">
            <a:extLst>
              <a:ext uri="{FF2B5EF4-FFF2-40B4-BE49-F238E27FC236}">
                <a16:creationId xmlns:a16="http://schemas.microsoft.com/office/drawing/2014/main" id="{64852D4C-155D-4FC8-B5F1-D56709569FB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390225" y="3330062"/>
            <a:ext cx="462956" cy="462956"/>
          </a:xfrm>
          <a:prstGeom prst="rect">
            <a:avLst/>
          </a:prstGeom>
        </p:spPr>
      </p:pic>
      <p:pic>
        <p:nvPicPr>
          <p:cNvPr id="48" name="Grafik 47">
            <a:extLst>
              <a:ext uri="{FF2B5EF4-FFF2-40B4-BE49-F238E27FC236}">
                <a16:creationId xmlns:a16="http://schemas.microsoft.com/office/drawing/2014/main" id="{D93B36F1-C1F4-45BD-815E-8C119E11049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564585" y="2860065"/>
            <a:ext cx="206186" cy="206186"/>
          </a:xfrm>
          <a:prstGeom prst="rect">
            <a:avLst/>
          </a:prstGeom>
        </p:spPr>
      </p:pic>
      <p:pic>
        <p:nvPicPr>
          <p:cNvPr id="49" name="Grafik 48">
            <a:extLst>
              <a:ext uri="{FF2B5EF4-FFF2-40B4-BE49-F238E27FC236}">
                <a16:creationId xmlns:a16="http://schemas.microsoft.com/office/drawing/2014/main" id="{1B7B93BD-E891-4321-8647-808291BCC7E1}"/>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431702" y="2860065"/>
            <a:ext cx="206186" cy="206186"/>
          </a:xfrm>
          <a:prstGeom prst="rect">
            <a:avLst/>
          </a:prstGeom>
        </p:spPr>
      </p:pic>
      <p:pic>
        <p:nvPicPr>
          <p:cNvPr id="52" name="Grafik 51">
            <a:extLst>
              <a:ext uri="{FF2B5EF4-FFF2-40B4-BE49-F238E27FC236}">
                <a16:creationId xmlns:a16="http://schemas.microsoft.com/office/drawing/2014/main" id="{07D12B18-DA02-4DE9-842E-34327F665B6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743862" y="5482914"/>
            <a:ext cx="343930" cy="343930"/>
          </a:xfrm>
          <a:prstGeom prst="rect">
            <a:avLst/>
          </a:prstGeom>
        </p:spPr>
      </p:pic>
    </p:spTree>
    <p:extLst>
      <p:ext uri="{BB962C8B-B14F-4D97-AF65-F5344CB8AC3E}">
        <p14:creationId xmlns:p14="http://schemas.microsoft.com/office/powerpoint/2010/main" val="2852222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723CD-AA26-492E-8687-4DA08F15F1E0}"/>
              </a:ext>
            </a:extLst>
          </p:cNvPr>
          <p:cNvSpPr>
            <a:spLocks noGrp="1"/>
          </p:cNvSpPr>
          <p:nvPr>
            <p:ph type="title"/>
          </p:nvPr>
        </p:nvSpPr>
        <p:spPr>
          <a:xfrm>
            <a:off x="838200" y="365125"/>
            <a:ext cx="10515600" cy="1325563"/>
          </a:xfrm>
        </p:spPr>
        <p:txBody>
          <a:bodyPr>
            <a:normAutofit/>
          </a:bodyPr>
          <a:lstStyle/>
          <a:p>
            <a:r>
              <a:rPr lang="de-DE" sz="3600" dirty="0"/>
              <a:t>4. Dimension – Lagerbestand vs. Verfügbarkeit</a:t>
            </a:r>
          </a:p>
        </p:txBody>
      </p:sp>
      <p:pic>
        <p:nvPicPr>
          <p:cNvPr id="8" name="Inhaltsplatzhalter 7">
            <a:extLst>
              <a:ext uri="{FF2B5EF4-FFF2-40B4-BE49-F238E27FC236}">
                <a16:creationId xmlns:a16="http://schemas.microsoft.com/office/drawing/2014/main" id="{69EF6100-CEB5-4418-BACA-21820112C5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419" y="1825624"/>
            <a:ext cx="5755978" cy="4474409"/>
          </a:xfrm>
        </p:spPr>
      </p:pic>
      <p:graphicFrame>
        <p:nvGraphicFramePr>
          <p:cNvPr id="24" name="Tabelle 23">
            <a:extLst>
              <a:ext uri="{FF2B5EF4-FFF2-40B4-BE49-F238E27FC236}">
                <a16:creationId xmlns:a16="http://schemas.microsoft.com/office/drawing/2014/main" id="{5FDF6C68-4A5D-431E-9670-D5CB1AA89FA0}"/>
              </a:ext>
            </a:extLst>
          </p:cNvPr>
          <p:cNvGraphicFramePr>
            <a:graphicFrameLocks noGrp="1"/>
          </p:cNvGraphicFramePr>
          <p:nvPr>
            <p:extLst>
              <p:ext uri="{D42A27DB-BD31-4B8C-83A1-F6EECF244321}">
                <p14:modId xmlns:p14="http://schemas.microsoft.com/office/powerpoint/2010/main" val="3350848605"/>
              </p:ext>
            </p:extLst>
          </p:nvPr>
        </p:nvGraphicFramePr>
        <p:xfrm>
          <a:off x="7094782" y="1825625"/>
          <a:ext cx="4172515" cy="4470843"/>
        </p:xfrm>
        <a:graphic>
          <a:graphicData uri="http://schemas.openxmlformats.org/drawingml/2006/table">
            <a:tbl>
              <a:tblPr firstRow="1" bandRow="1">
                <a:tableStyleId>{22838BEF-8BB2-4498-84A7-C5851F593DF1}</a:tableStyleId>
              </a:tblPr>
              <a:tblGrid>
                <a:gridCol w="737515">
                  <a:extLst>
                    <a:ext uri="{9D8B030D-6E8A-4147-A177-3AD203B41FA5}">
                      <a16:colId xmlns:a16="http://schemas.microsoft.com/office/drawing/2014/main" val="3938476334"/>
                    </a:ext>
                  </a:extLst>
                </a:gridCol>
                <a:gridCol w="474838">
                  <a:extLst>
                    <a:ext uri="{9D8B030D-6E8A-4147-A177-3AD203B41FA5}">
                      <a16:colId xmlns:a16="http://schemas.microsoft.com/office/drawing/2014/main" val="3981524962"/>
                    </a:ext>
                  </a:extLst>
                </a:gridCol>
                <a:gridCol w="2960162">
                  <a:extLst>
                    <a:ext uri="{9D8B030D-6E8A-4147-A177-3AD203B41FA5}">
                      <a16:colId xmlns:a16="http://schemas.microsoft.com/office/drawing/2014/main" val="3524207003"/>
                    </a:ext>
                  </a:extLst>
                </a:gridCol>
              </a:tblGrid>
              <a:tr h="148008">
                <a:tc>
                  <a:txBody>
                    <a:bodyPr/>
                    <a:lstStyle/>
                    <a:p>
                      <a:pPr algn="ctr" fontAlgn="ctr"/>
                      <a:r>
                        <a:rPr lang="de-DE" sz="900" u="none" strike="noStrike" dirty="0">
                          <a:effectLst/>
                        </a:rPr>
                        <a:t>Verfügbarkeit</a:t>
                      </a:r>
                      <a:endParaRPr lang="de-DE" sz="9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de-DE" sz="900" u="none" strike="noStrike" dirty="0">
                          <a:effectLst/>
                        </a:rPr>
                        <a:t>Bestand</a:t>
                      </a:r>
                      <a:endParaRPr lang="de-DE" sz="9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de-DE" sz="900" u="none" strike="noStrike" dirty="0">
                          <a:effectLst/>
                        </a:rPr>
                        <a:t>Aussage</a:t>
                      </a:r>
                      <a:endParaRPr lang="de-DE" sz="9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974580736"/>
                  </a:ext>
                </a:extLst>
              </a:tr>
              <a:tr h="435942">
                <a:tc>
                  <a:txBody>
                    <a:bodyPr/>
                    <a:lstStyle/>
                    <a:p>
                      <a:pPr algn="l" fontAlgn="b"/>
                      <a:r>
                        <a:rPr lang="de-DE" sz="900" u="none" strike="noStrike">
                          <a:effectLst/>
                        </a:rPr>
                        <a:t> </a:t>
                      </a:r>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ctr"/>
                      <a:r>
                        <a:rPr lang="de-DE" sz="900" u="none" strike="noStrike" dirty="0">
                          <a:effectLst/>
                        </a:rPr>
                        <a:t>Es ist nicht genügend Bestand vorhanden und es wurde sich noch nicht darum gekümmert, dass rechtzeitig genügend Ware im Hause sein wird.</a:t>
                      </a:r>
                      <a:endParaRPr lang="de-DE" sz="9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2183367"/>
                  </a:ext>
                </a:extLst>
              </a:tr>
              <a:tr h="723876">
                <a:tc>
                  <a:txBody>
                    <a:bodyPr/>
                    <a:lstStyle/>
                    <a:p>
                      <a:pPr algn="l" fontAlgn="b"/>
                      <a:r>
                        <a:rPr lang="de-DE" sz="900" u="none" strike="noStrike">
                          <a:effectLst/>
                        </a:rPr>
                        <a:t> </a:t>
                      </a:r>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ctr"/>
                      <a:r>
                        <a:rPr lang="de-DE" sz="900" u="none" strike="noStrike" dirty="0">
                          <a:effectLst/>
                        </a:rPr>
                        <a:t>Es ist genügend Bestand vorhanden um sofort mit der Produktion beginnen zu können, allerdings ist das Material für einen anderen Produktionsauftrag geplant. Würde man mit der Produktion starten, wird dadurch einem anderen Produktionsauftrag das Material weggenommen.</a:t>
                      </a:r>
                      <a:endParaRPr lang="de-DE" sz="9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299049100"/>
                  </a:ext>
                </a:extLst>
              </a:tr>
              <a:tr h="579909">
                <a:tc>
                  <a:txBody>
                    <a:bodyPr/>
                    <a:lstStyle/>
                    <a:p>
                      <a:pPr algn="l" fontAlgn="b"/>
                      <a:r>
                        <a:rPr lang="de-DE" sz="900" u="none" strike="noStrike">
                          <a:effectLst/>
                        </a:rPr>
                        <a:t> </a:t>
                      </a:r>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ctr"/>
                      <a:r>
                        <a:rPr lang="de-DE" sz="900" u="none" strike="noStrike" dirty="0">
                          <a:effectLst/>
                        </a:rPr>
                        <a:t>Für diesen Auftrag ist zwar Material vorhanden aber nicht genügend, um den Auftrag komplett fertig zu produzieren. Auch wurde sich noch nicht darum gekümmert, dass rechtzeitig genügend Ware im Hause sein wird.</a:t>
                      </a:r>
                      <a:endParaRPr lang="de-DE" sz="9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70683041"/>
                  </a:ext>
                </a:extLst>
              </a:tr>
              <a:tr h="579909">
                <a:tc>
                  <a:txBody>
                    <a:bodyPr/>
                    <a:lstStyle/>
                    <a:p>
                      <a:pPr algn="l" fontAlgn="b"/>
                      <a:r>
                        <a:rPr lang="de-DE" sz="900" u="none" strike="noStrike">
                          <a:effectLst/>
                        </a:rPr>
                        <a:t> </a:t>
                      </a:r>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ctr"/>
                      <a:r>
                        <a:rPr lang="de-DE" sz="900" u="none" strike="noStrike" dirty="0">
                          <a:effectLst/>
                        </a:rPr>
                        <a:t>Für diesen Auftrag steht das Material auf dem Lager zur Verfügung und es ist auch für diesen Auftrag eingeplant. Es gibt keine Komplikationen mit anderen Aufträgen, wenn die Produktion gestartet wird.</a:t>
                      </a:r>
                      <a:endParaRPr lang="de-DE" sz="9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543796009"/>
                  </a:ext>
                </a:extLst>
              </a:tr>
              <a:tr h="723876">
                <a:tc>
                  <a:txBody>
                    <a:bodyPr/>
                    <a:lstStyle/>
                    <a:p>
                      <a:pPr algn="l" fontAlgn="b"/>
                      <a:r>
                        <a:rPr lang="de-DE" sz="900" u="none" strike="noStrike">
                          <a:effectLst/>
                        </a:rPr>
                        <a:t> </a:t>
                      </a:r>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ctr"/>
                      <a:r>
                        <a:rPr lang="de-DE" sz="900" u="none" strike="noStrike" dirty="0">
                          <a:effectLst/>
                        </a:rPr>
                        <a:t>Für diesen Auftrag ist im Moment kein ausreichender Lagerbestand vorhanden, allerdings wurde sich bereits um das Material gekümmert und wir werden zum geplanten Produktionszeitpunkt den Lagerbestand vorrätig haben. (Nur wenn die geplanten Termine eingehalten werden.)</a:t>
                      </a:r>
                      <a:endParaRPr lang="de-DE" sz="9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28554494"/>
                  </a:ext>
                </a:extLst>
              </a:tr>
              <a:tr h="867843">
                <a:tc>
                  <a:txBody>
                    <a:bodyPr/>
                    <a:lstStyle/>
                    <a:p>
                      <a:pPr algn="l" fontAlgn="b"/>
                      <a:r>
                        <a:rPr lang="de-DE" sz="900" u="none" strike="noStrike">
                          <a:effectLst/>
                        </a:rPr>
                        <a:t> </a:t>
                      </a:r>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ctr"/>
                      <a:r>
                        <a:rPr lang="de-DE" sz="900" u="none" strike="noStrike" dirty="0">
                          <a:effectLst/>
                        </a:rPr>
                        <a:t>Für diesen Auftrag ist zwar Material vorhanden, aber nicht genügend um den Auftrag komplett fertig zu produzieren. Allerdings wurde sich bereits um das Material gekümmert und wir werden zum geplanten Produktionszeitpunkt den Lagerbestand vorrätig haben. (Nur wenn die geplanten Termine eingehalten werden.)</a:t>
                      </a:r>
                      <a:endParaRPr lang="de-DE" sz="9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60846834"/>
                  </a:ext>
                </a:extLst>
              </a:tr>
              <a:tr h="291975">
                <a:tc>
                  <a:txBody>
                    <a:bodyPr/>
                    <a:lstStyle/>
                    <a:p>
                      <a:pPr algn="l" fontAlgn="b"/>
                      <a:r>
                        <a:rPr lang="de-DE" sz="900" u="none" strike="noStrike">
                          <a:effectLst/>
                        </a:rPr>
                        <a:t> </a:t>
                      </a:r>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de-DE" sz="900" b="0" i="0" u="none" strike="noStrike">
                        <a:solidFill>
                          <a:srgbClr val="000000"/>
                        </a:solidFill>
                        <a:effectLst/>
                        <a:latin typeface="Calibri" panose="020F0502020204030204" pitchFamily="34" charset="0"/>
                      </a:endParaRPr>
                    </a:p>
                  </a:txBody>
                  <a:tcPr marL="0" marR="0" marT="0" marB="0"/>
                </a:tc>
                <a:tc>
                  <a:txBody>
                    <a:bodyPr/>
                    <a:lstStyle/>
                    <a:p>
                      <a:pPr algn="l" fontAlgn="ctr"/>
                      <a:r>
                        <a:rPr lang="de-DE" sz="900" u="none" strike="noStrike" dirty="0">
                          <a:effectLst/>
                        </a:rPr>
                        <a:t>Für diesen Auftrag wurde noch keine Prüfung durchgeführt bzw. es existiert keine Stückliste zum Prüfen hinter diesem Auftrag.</a:t>
                      </a:r>
                      <a:endParaRPr lang="de-DE" sz="9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6922161"/>
                  </a:ext>
                </a:extLst>
              </a:tr>
            </a:tbl>
          </a:graphicData>
        </a:graphic>
      </p:graphicFrame>
      <p:grpSp>
        <p:nvGrpSpPr>
          <p:cNvPr id="40" name="Gruppieren 39">
            <a:extLst>
              <a:ext uri="{FF2B5EF4-FFF2-40B4-BE49-F238E27FC236}">
                <a16:creationId xmlns:a16="http://schemas.microsoft.com/office/drawing/2014/main" id="{C35FA7B6-3804-4C9C-A170-68157834E99E}"/>
              </a:ext>
            </a:extLst>
          </p:cNvPr>
          <p:cNvGrpSpPr/>
          <p:nvPr/>
        </p:nvGrpSpPr>
        <p:grpSpPr>
          <a:xfrm>
            <a:off x="7094782" y="2011362"/>
            <a:ext cx="1095375" cy="4036497"/>
            <a:chOff x="7094782" y="2011362"/>
            <a:chExt cx="1095375" cy="4036497"/>
          </a:xfrm>
        </p:grpSpPr>
        <p:pic>
          <p:nvPicPr>
            <p:cNvPr id="41" name="Object 14">
              <a:extLst>
                <a:ext uri="{FF2B5EF4-FFF2-40B4-BE49-F238E27FC236}">
                  <a16:creationId xmlns:a16="http://schemas.microsoft.com/office/drawing/2014/main" id="{80164B50-158D-474A-90E6-449F9E6F4902}"/>
                </a:ext>
              </a:extLst>
            </p:cNvPr>
            <p:cNvPicPr>
              <a:picLocks noChangeAspect="1"/>
            </p:cNvPicPr>
            <p:nvPr/>
          </p:nvPicPr>
          <p:blipFill>
            <a:blip r:embed="rId3"/>
            <a:stretch>
              <a:fillRect/>
            </a:stretch>
          </p:blipFill>
          <p:spPr>
            <a:xfrm>
              <a:off x="7094782" y="2011362"/>
              <a:ext cx="133350" cy="161925"/>
            </a:xfrm>
            <a:prstGeom prst="rect">
              <a:avLst/>
            </a:prstGeom>
          </p:spPr>
        </p:pic>
        <p:pic>
          <p:nvPicPr>
            <p:cNvPr id="42" name="Object 13">
              <a:extLst>
                <a:ext uri="{FF2B5EF4-FFF2-40B4-BE49-F238E27FC236}">
                  <a16:creationId xmlns:a16="http://schemas.microsoft.com/office/drawing/2014/main" id="{51C49243-0C44-4FA4-81AD-854DD8C2F165}"/>
                </a:ext>
              </a:extLst>
            </p:cNvPr>
            <p:cNvPicPr>
              <a:picLocks noChangeAspect="1"/>
            </p:cNvPicPr>
            <p:nvPr/>
          </p:nvPicPr>
          <p:blipFill>
            <a:blip r:embed="rId4"/>
            <a:stretch>
              <a:fillRect/>
            </a:stretch>
          </p:blipFill>
          <p:spPr>
            <a:xfrm>
              <a:off x="8018707" y="2011362"/>
              <a:ext cx="133350" cy="161925"/>
            </a:xfrm>
            <a:prstGeom prst="rect">
              <a:avLst/>
            </a:prstGeom>
          </p:spPr>
        </p:pic>
        <p:pic>
          <p:nvPicPr>
            <p:cNvPr id="43" name="Object 12">
              <a:extLst>
                <a:ext uri="{FF2B5EF4-FFF2-40B4-BE49-F238E27FC236}">
                  <a16:creationId xmlns:a16="http://schemas.microsoft.com/office/drawing/2014/main" id="{7B6DA6F5-AFB5-4E69-8212-937CCF9C0C31}"/>
                </a:ext>
              </a:extLst>
            </p:cNvPr>
            <p:cNvPicPr>
              <a:picLocks noChangeAspect="1"/>
            </p:cNvPicPr>
            <p:nvPr/>
          </p:nvPicPr>
          <p:blipFill>
            <a:blip r:embed="rId3"/>
            <a:stretch>
              <a:fillRect/>
            </a:stretch>
          </p:blipFill>
          <p:spPr>
            <a:xfrm>
              <a:off x="7094782" y="2453854"/>
              <a:ext cx="133350" cy="161925"/>
            </a:xfrm>
            <a:prstGeom prst="rect">
              <a:avLst/>
            </a:prstGeom>
          </p:spPr>
        </p:pic>
        <p:pic>
          <p:nvPicPr>
            <p:cNvPr id="44" name="Object 11">
              <a:extLst>
                <a:ext uri="{FF2B5EF4-FFF2-40B4-BE49-F238E27FC236}">
                  <a16:creationId xmlns:a16="http://schemas.microsoft.com/office/drawing/2014/main" id="{06DA4AD9-534B-4ED3-B62D-21C15EFDD6C8}"/>
                </a:ext>
              </a:extLst>
            </p:cNvPr>
            <p:cNvPicPr>
              <a:picLocks noChangeAspect="1"/>
            </p:cNvPicPr>
            <p:nvPr/>
          </p:nvPicPr>
          <p:blipFill>
            <a:blip r:embed="rId5"/>
            <a:stretch>
              <a:fillRect/>
            </a:stretch>
          </p:blipFill>
          <p:spPr>
            <a:xfrm>
              <a:off x="8018707" y="2453854"/>
              <a:ext cx="133350" cy="161925"/>
            </a:xfrm>
            <a:prstGeom prst="rect">
              <a:avLst/>
            </a:prstGeom>
          </p:spPr>
        </p:pic>
        <p:pic>
          <p:nvPicPr>
            <p:cNvPr id="45" name="Object 10">
              <a:extLst>
                <a:ext uri="{FF2B5EF4-FFF2-40B4-BE49-F238E27FC236}">
                  <a16:creationId xmlns:a16="http://schemas.microsoft.com/office/drawing/2014/main" id="{8763B076-DE06-4268-B90B-251900A8B131}"/>
                </a:ext>
              </a:extLst>
            </p:cNvPr>
            <p:cNvPicPr>
              <a:picLocks noChangeAspect="1"/>
            </p:cNvPicPr>
            <p:nvPr/>
          </p:nvPicPr>
          <p:blipFill>
            <a:blip r:embed="rId6"/>
            <a:stretch>
              <a:fillRect/>
            </a:stretch>
          </p:blipFill>
          <p:spPr>
            <a:xfrm>
              <a:off x="7094782" y="3181421"/>
              <a:ext cx="133350" cy="161925"/>
            </a:xfrm>
            <a:prstGeom prst="rect">
              <a:avLst/>
            </a:prstGeom>
          </p:spPr>
        </p:pic>
        <p:pic>
          <p:nvPicPr>
            <p:cNvPr id="46" name="Object 9">
              <a:extLst>
                <a:ext uri="{FF2B5EF4-FFF2-40B4-BE49-F238E27FC236}">
                  <a16:creationId xmlns:a16="http://schemas.microsoft.com/office/drawing/2014/main" id="{4D095911-667F-4E33-A0E2-CA29675405AC}"/>
                </a:ext>
              </a:extLst>
            </p:cNvPr>
            <p:cNvPicPr>
              <a:picLocks noChangeAspect="1"/>
            </p:cNvPicPr>
            <p:nvPr/>
          </p:nvPicPr>
          <p:blipFill>
            <a:blip r:embed="rId7"/>
            <a:stretch>
              <a:fillRect/>
            </a:stretch>
          </p:blipFill>
          <p:spPr>
            <a:xfrm>
              <a:off x="8018707" y="3181421"/>
              <a:ext cx="171450" cy="171450"/>
            </a:xfrm>
            <a:prstGeom prst="rect">
              <a:avLst/>
            </a:prstGeom>
          </p:spPr>
        </p:pic>
        <p:pic>
          <p:nvPicPr>
            <p:cNvPr id="47" name="Object 8">
              <a:extLst>
                <a:ext uri="{FF2B5EF4-FFF2-40B4-BE49-F238E27FC236}">
                  <a16:creationId xmlns:a16="http://schemas.microsoft.com/office/drawing/2014/main" id="{73B75A41-536D-40EF-9824-49598D68FB29}"/>
                </a:ext>
              </a:extLst>
            </p:cNvPr>
            <p:cNvPicPr>
              <a:picLocks noChangeAspect="1"/>
            </p:cNvPicPr>
            <p:nvPr/>
          </p:nvPicPr>
          <p:blipFill>
            <a:blip r:embed="rId8"/>
            <a:stretch>
              <a:fillRect/>
            </a:stretch>
          </p:blipFill>
          <p:spPr>
            <a:xfrm>
              <a:off x="7094782" y="3760382"/>
              <a:ext cx="133350" cy="161925"/>
            </a:xfrm>
            <a:prstGeom prst="rect">
              <a:avLst/>
            </a:prstGeom>
          </p:spPr>
        </p:pic>
        <p:pic>
          <p:nvPicPr>
            <p:cNvPr id="48" name="Object 7">
              <a:extLst>
                <a:ext uri="{FF2B5EF4-FFF2-40B4-BE49-F238E27FC236}">
                  <a16:creationId xmlns:a16="http://schemas.microsoft.com/office/drawing/2014/main" id="{14A5EA09-B957-42C3-979F-42E14D8677EE}"/>
                </a:ext>
              </a:extLst>
            </p:cNvPr>
            <p:cNvPicPr>
              <a:picLocks noChangeAspect="1"/>
            </p:cNvPicPr>
            <p:nvPr/>
          </p:nvPicPr>
          <p:blipFill>
            <a:blip r:embed="rId5"/>
            <a:stretch>
              <a:fillRect/>
            </a:stretch>
          </p:blipFill>
          <p:spPr>
            <a:xfrm>
              <a:off x="8018707" y="3760382"/>
              <a:ext cx="133350" cy="161925"/>
            </a:xfrm>
            <a:prstGeom prst="rect">
              <a:avLst/>
            </a:prstGeom>
          </p:spPr>
        </p:pic>
        <p:pic>
          <p:nvPicPr>
            <p:cNvPr id="49" name="Object 6">
              <a:extLst>
                <a:ext uri="{FF2B5EF4-FFF2-40B4-BE49-F238E27FC236}">
                  <a16:creationId xmlns:a16="http://schemas.microsoft.com/office/drawing/2014/main" id="{677701EC-06E9-48D9-870A-A6C0474630D8}"/>
                </a:ext>
              </a:extLst>
            </p:cNvPr>
            <p:cNvPicPr>
              <a:picLocks noChangeAspect="1"/>
            </p:cNvPicPr>
            <p:nvPr/>
          </p:nvPicPr>
          <p:blipFill>
            <a:blip r:embed="rId9"/>
            <a:stretch>
              <a:fillRect/>
            </a:stretch>
          </p:blipFill>
          <p:spPr>
            <a:xfrm>
              <a:off x="7094782" y="4343388"/>
              <a:ext cx="133350" cy="161925"/>
            </a:xfrm>
            <a:prstGeom prst="rect">
              <a:avLst/>
            </a:prstGeom>
          </p:spPr>
        </p:pic>
        <p:pic>
          <p:nvPicPr>
            <p:cNvPr id="50" name="Object 5">
              <a:extLst>
                <a:ext uri="{FF2B5EF4-FFF2-40B4-BE49-F238E27FC236}">
                  <a16:creationId xmlns:a16="http://schemas.microsoft.com/office/drawing/2014/main" id="{227795EB-F11C-4C88-8DDC-D02824D999DF}"/>
                </a:ext>
              </a:extLst>
            </p:cNvPr>
            <p:cNvPicPr>
              <a:picLocks noChangeAspect="1"/>
            </p:cNvPicPr>
            <p:nvPr/>
          </p:nvPicPr>
          <p:blipFill>
            <a:blip r:embed="rId10"/>
            <a:stretch>
              <a:fillRect/>
            </a:stretch>
          </p:blipFill>
          <p:spPr>
            <a:xfrm>
              <a:off x="8018707" y="4343388"/>
              <a:ext cx="133350" cy="161925"/>
            </a:xfrm>
            <a:prstGeom prst="rect">
              <a:avLst/>
            </a:prstGeom>
          </p:spPr>
        </p:pic>
        <p:pic>
          <p:nvPicPr>
            <p:cNvPr id="51" name="Object 4">
              <a:extLst>
                <a:ext uri="{FF2B5EF4-FFF2-40B4-BE49-F238E27FC236}">
                  <a16:creationId xmlns:a16="http://schemas.microsoft.com/office/drawing/2014/main" id="{4F4D44F8-6A77-48F0-9013-B3D097193977}"/>
                </a:ext>
              </a:extLst>
            </p:cNvPr>
            <p:cNvPicPr>
              <a:picLocks noChangeAspect="1"/>
            </p:cNvPicPr>
            <p:nvPr/>
          </p:nvPicPr>
          <p:blipFill>
            <a:blip r:embed="rId9"/>
            <a:stretch>
              <a:fillRect/>
            </a:stretch>
          </p:blipFill>
          <p:spPr>
            <a:xfrm>
              <a:off x="7094782" y="5066910"/>
              <a:ext cx="133350" cy="161925"/>
            </a:xfrm>
            <a:prstGeom prst="rect">
              <a:avLst/>
            </a:prstGeom>
          </p:spPr>
        </p:pic>
        <p:pic>
          <p:nvPicPr>
            <p:cNvPr id="52" name="Object 3">
              <a:extLst>
                <a:ext uri="{FF2B5EF4-FFF2-40B4-BE49-F238E27FC236}">
                  <a16:creationId xmlns:a16="http://schemas.microsoft.com/office/drawing/2014/main" id="{31A1DC31-D179-49E8-BED5-BD7049C1F658}"/>
                </a:ext>
              </a:extLst>
            </p:cNvPr>
            <p:cNvPicPr>
              <a:picLocks noChangeAspect="1"/>
            </p:cNvPicPr>
            <p:nvPr/>
          </p:nvPicPr>
          <p:blipFill>
            <a:blip r:embed="rId7"/>
            <a:stretch>
              <a:fillRect/>
            </a:stretch>
          </p:blipFill>
          <p:spPr>
            <a:xfrm>
              <a:off x="8018707" y="5066910"/>
              <a:ext cx="171450" cy="171450"/>
            </a:xfrm>
            <a:prstGeom prst="rect">
              <a:avLst/>
            </a:prstGeom>
          </p:spPr>
        </p:pic>
        <p:pic>
          <p:nvPicPr>
            <p:cNvPr id="53" name="Grafik 52">
              <a:extLst>
                <a:ext uri="{FF2B5EF4-FFF2-40B4-BE49-F238E27FC236}">
                  <a16:creationId xmlns:a16="http://schemas.microsoft.com/office/drawing/2014/main" id="{4BE10DD1-20DB-4E2B-AF21-4E7168D01F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94782" y="5943084"/>
              <a:ext cx="1238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54" name="Grafik 53">
              <a:extLst>
                <a:ext uri="{FF2B5EF4-FFF2-40B4-BE49-F238E27FC236}">
                  <a16:creationId xmlns:a16="http://schemas.microsoft.com/office/drawing/2014/main" id="{88148D3A-755F-44BE-BF24-74B2DD74C5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8707" y="5943084"/>
              <a:ext cx="123825" cy="1047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uppieren 66">
            <a:extLst>
              <a:ext uri="{FF2B5EF4-FFF2-40B4-BE49-F238E27FC236}">
                <a16:creationId xmlns:a16="http://schemas.microsoft.com/office/drawing/2014/main" id="{D93420FA-FD0C-48FB-8999-FAA8401BE2BE}"/>
              </a:ext>
            </a:extLst>
          </p:cNvPr>
          <p:cNvGrpSpPr/>
          <p:nvPr/>
        </p:nvGrpSpPr>
        <p:grpSpPr>
          <a:xfrm>
            <a:off x="1395876" y="3665692"/>
            <a:ext cx="6858000" cy="656884"/>
            <a:chOff x="1395876" y="3665692"/>
            <a:chExt cx="6858000" cy="656884"/>
          </a:xfrm>
        </p:grpSpPr>
        <p:sp>
          <p:nvSpPr>
            <p:cNvPr id="55" name="Rechteck 54">
              <a:extLst>
                <a:ext uri="{FF2B5EF4-FFF2-40B4-BE49-F238E27FC236}">
                  <a16:creationId xmlns:a16="http://schemas.microsoft.com/office/drawing/2014/main" id="{C2B903BD-6CAF-44A4-BD66-4596CE51B965}"/>
                </a:ext>
              </a:extLst>
            </p:cNvPr>
            <p:cNvSpPr/>
            <p:nvPr/>
          </p:nvSpPr>
          <p:spPr>
            <a:xfrm>
              <a:off x="7036025" y="3665692"/>
              <a:ext cx="1217851" cy="305883"/>
            </a:xfrm>
            <a:prstGeom prst="rect">
              <a:avLst/>
            </a:prstGeom>
            <a:noFill/>
            <a:ln w="1905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
          <p:nvSpPr>
            <p:cNvPr id="58" name="Rechteck 57">
              <a:extLst>
                <a:ext uri="{FF2B5EF4-FFF2-40B4-BE49-F238E27FC236}">
                  <a16:creationId xmlns:a16="http://schemas.microsoft.com/office/drawing/2014/main" id="{85264982-16BE-4880-8B6D-1651CC76DE50}"/>
                </a:ext>
              </a:extLst>
            </p:cNvPr>
            <p:cNvSpPr/>
            <p:nvPr/>
          </p:nvSpPr>
          <p:spPr>
            <a:xfrm>
              <a:off x="1395876" y="4180965"/>
              <a:ext cx="485522" cy="141611"/>
            </a:xfrm>
            <a:prstGeom prst="rect">
              <a:avLst/>
            </a:prstGeom>
            <a:noFill/>
            <a:ln w="1905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cxnSp>
          <p:nvCxnSpPr>
            <p:cNvPr id="57" name="Gerader Verbinder 56">
              <a:extLst>
                <a:ext uri="{FF2B5EF4-FFF2-40B4-BE49-F238E27FC236}">
                  <a16:creationId xmlns:a16="http://schemas.microsoft.com/office/drawing/2014/main" id="{68745B2D-F03B-476E-8AD7-3A59180AD559}"/>
                </a:ext>
              </a:extLst>
            </p:cNvPr>
            <p:cNvCxnSpPr>
              <a:stCxn id="58" idx="3"/>
              <a:endCxn id="55" idx="1"/>
            </p:cNvCxnSpPr>
            <p:nvPr/>
          </p:nvCxnSpPr>
          <p:spPr>
            <a:xfrm flipV="1">
              <a:off x="1881398" y="3818634"/>
              <a:ext cx="5154627" cy="433137"/>
            </a:xfrm>
            <a:prstGeom prst="line">
              <a:avLst/>
            </a:prstGeom>
            <a:ln>
              <a:solidFill>
                <a:srgbClr val="92D050"/>
              </a:solidFill>
            </a:ln>
          </p:spPr>
          <p:style>
            <a:lnRef idx="3">
              <a:schemeClr val="accent6"/>
            </a:lnRef>
            <a:fillRef idx="0">
              <a:schemeClr val="accent6"/>
            </a:fillRef>
            <a:effectRef idx="2">
              <a:schemeClr val="accent6"/>
            </a:effectRef>
            <a:fontRef idx="minor">
              <a:schemeClr val="tx1"/>
            </a:fontRef>
          </p:style>
        </p:cxnSp>
      </p:grpSp>
      <p:grpSp>
        <p:nvGrpSpPr>
          <p:cNvPr id="66" name="Gruppieren 65">
            <a:extLst>
              <a:ext uri="{FF2B5EF4-FFF2-40B4-BE49-F238E27FC236}">
                <a16:creationId xmlns:a16="http://schemas.microsoft.com/office/drawing/2014/main" id="{B99DAA7D-BE04-4D38-B55E-3D9D045063EF}"/>
              </a:ext>
            </a:extLst>
          </p:cNvPr>
          <p:cNvGrpSpPr/>
          <p:nvPr/>
        </p:nvGrpSpPr>
        <p:grpSpPr>
          <a:xfrm>
            <a:off x="1395876" y="2370559"/>
            <a:ext cx="6862046" cy="1360383"/>
            <a:chOff x="1395876" y="2370559"/>
            <a:chExt cx="6862046" cy="1360383"/>
          </a:xfrm>
        </p:grpSpPr>
        <p:sp>
          <p:nvSpPr>
            <p:cNvPr id="63" name="Rechteck 62">
              <a:extLst>
                <a:ext uri="{FF2B5EF4-FFF2-40B4-BE49-F238E27FC236}">
                  <a16:creationId xmlns:a16="http://schemas.microsoft.com/office/drawing/2014/main" id="{E764D8B7-52D0-423C-83B9-5715B806A39E}"/>
                </a:ext>
              </a:extLst>
            </p:cNvPr>
            <p:cNvSpPr/>
            <p:nvPr/>
          </p:nvSpPr>
          <p:spPr>
            <a:xfrm>
              <a:off x="7040071" y="2370559"/>
              <a:ext cx="1217851" cy="305883"/>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
          <p:nvSpPr>
            <p:cNvPr id="64" name="Rechteck 63">
              <a:extLst>
                <a:ext uri="{FF2B5EF4-FFF2-40B4-BE49-F238E27FC236}">
                  <a16:creationId xmlns:a16="http://schemas.microsoft.com/office/drawing/2014/main" id="{03496AA2-360A-4860-82DF-F60AD72C57C5}"/>
                </a:ext>
              </a:extLst>
            </p:cNvPr>
            <p:cNvSpPr/>
            <p:nvPr/>
          </p:nvSpPr>
          <p:spPr>
            <a:xfrm>
              <a:off x="1395876" y="3589331"/>
              <a:ext cx="485522" cy="141611"/>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cxnSp>
          <p:nvCxnSpPr>
            <p:cNvPr id="65" name="Gerader Verbinder 64">
              <a:extLst>
                <a:ext uri="{FF2B5EF4-FFF2-40B4-BE49-F238E27FC236}">
                  <a16:creationId xmlns:a16="http://schemas.microsoft.com/office/drawing/2014/main" id="{DE6D6E4F-1C64-4C0A-A6AD-F21ECB644148}"/>
                </a:ext>
              </a:extLst>
            </p:cNvPr>
            <p:cNvCxnSpPr>
              <a:stCxn id="64" idx="3"/>
              <a:endCxn id="63" idx="1"/>
            </p:cNvCxnSpPr>
            <p:nvPr/>
          </p:nvCxnSpPr>
          <p:spPr>
            <a:xfrm flipV="1">
              <a:off x="1881398" y="2523501"/>
              <a:ext cx="5158673" cy="1136636"/>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grpSp>
      <p:grpSp>
        <p:nvGrpSpPr>
          <p:cNvPr id="69" name="Gruppieren 68">
            <a:extLst>
              <a:ext uri="{FF2B5EF4-FFF2-40B4-BE49-F238E27FC236}">
                <a16:creationId xmlns:a16="http://schemas.microsoft.com/office/drawing/2014/main" id="{D56F075A-7D70-4975-8044-366BEAF7A4CF}"/>
              </a:ext>
            </a:extLst>
          </p:cNvPr>
          <p:cNvGrpSpPr/>
          <p:nvPr/>
        </p:nvGrpSpPr>
        <p:grpSpPr>
          <a:xfrm>
            <a:off x="1395876" y="3097943"/>
            <a:ext cx="6858000" cy="995330"/>
            <a:chOff x="1395876" y="3097943"/>
            <a:chExt cx="6858000" cy="995330"/>
          </a:xfrm>
        </p:grpSpPr>
        <p:sp>
          <p:nvSpPr>
            <p:cNvPr id="71" name="Rechteck 70">
              <a:extLst>
                <a:ext uri="{FF2B5EF4-FFF2-40B4-BE49-F238E27FC236}">
                  <a16:creationId xmlns:a16="http://schemas.microsoft.com/office/drawing/2014/main" id="{5D579F8B-DD1B-4850-834B-4718D1B5B9FB}"/>
                </a:ext>
              </a:extLst>
            </p:cNvPr>
            <p:cNvSpPr/>
            <p:nvPr/>
          </p:nvSpPr>
          <p:spPr>
            <a:xfrm>
              <a:off x="7036025" y="3097943"/>
              <a:ext cx="1217851" cy="305883"/>
            </a:xfrm>
            <a:prstGeom prst="rect">
              <a:avLst/>
            </a:prstGeom>
            <a:noFill/>
            <a:ln w="190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
          <p:nvSpPr>
            <p:cNvPr id="72" name="Rechteck 71">
              <a:extLst>
                <a:ext uri="{FF2B5EF4-FFF2-40B4-BE49-F238E27FC236}">
                  <a16:creationId xmlns:a16="http://schemas.microsoft.com/office/drawing/2014/main" id="{B57C97F8-C6F7-4CFD-82E7-2DB474F0D447}"/>
                </a:ext>
              </a:extLst>
            </p:cNvPr>
            <p:cNvSpPr/>
            <p:nvPr/>
          </p:nvSpPr>
          <p:spPr>
            <a:xfrm>
              <a:off x="1395876" y="3951662"/>
              <a:ext cx="485522" cy="141611"/>
            </a:xfrm>
            <a:prstGeom prst="rect">
              <a:avLst/>
            </a:prstGeom>
            <a:noFill/>
            <a:ln w="190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cxnSp>
          <p:nvCxnSpPr>
            <p:cNvPr id="73" name="Gerader Verbinder 72">
              <a:extLst>
                <a:ext uri="{FF2B5EF4-FFF2-40B4-BE49-F238E27FC236}">
                  <a16:creationId xmlns:a16="http://schemas.microsoft.com/office/drawing/2014/main" id="{EBC3EAE8-30B7-4828-AB2E-E6649EB1906C}"/>
                </a:ext>
              </a:extLst>
            </p:cNvPr>
            <p:cNvCxnSpPr>
              <a:stCxn id="72" idx="3"/>
              <a:endCxn id="71" idx="1"/>
            </p:cNvCxnSpPr>
            <p:nvPr/>
          </p:nvCxnSpPr>
          <p:spPr>
            <a:xfrm flipV="1">
              <a:off x="1881398" y="3250885"/>
              <a:ext cx="5154627" cy="771583"/>
            </a:xfrm>
            <a:prstGeom prst="line">
              <a:avLst/>
            </a:prstGeom>
            <a:ln>
              <a:solidFill>
                <a:srgbClr val="FFC000"/>
              </a:solidFill>
            </a:ln>
          </p:spPr>
          <p:style>
            <a:lnRef idx="3">
              <a:schemeClr val="accent6"/>
            </a:lnRef>
            <a:fillRef idx="0">
              <a:schemeClr val="accent6"/>
            </a:fillRef>
            <a:effectRef idx="2">
              <a:schemeClr val="accent6"/>
            </a:effectRef>
            <a:fontRef idx="minor">
              <a:schemeClr val="tx1"/>
            </a:fontRef>
          </p:style>
        </p:cxnSp>
      </p:grpSp>
      <p:grpSp>
        <p:nvGrpSpPr>
          <p:cNvPr id="76" name="Gruppieren 75">
            <a:extLst>
              <a:ext uri="{FF2B5EF4-FFF2-40B4-BE49-F238E27FC236}">
                <a16:creationId xmlns:a16="http://schemas.microsoft.com/office/drawing/2014/main" id="{855F1A8E-E876-422F-BD73-4C7D77126438}"/>
              </a:ext>
            </a:extLst>
          </p:cNvPr>
          <p:cNvGrpSpPr/>
          <p:nvPr/>
        </p:nvGrpSpPr>
        <p:grpSpPr>
          <a:xfrm>
            <a:off x="1395876" y="4982862"/>
            <a:ext cx="6858000" cy="656884"/>
            <a:chOff x="1395876" y="3665692"/>
            <a:chExt cx="6858000" cy="656884"/>
          </a:xfrm>
        </p:grpSpPr>
        <p:sp>
          <p:nvSpPr>
            <p:cNvPr id="77" name="Rechteck 76">
              <a:extLst>
                <a:ext uri="{FF2B5EF4-FFF2-40B4-BE49-F238E27FC236}">
                  <a16:creationId xmlns:a16="http://schemas.microsoft.com/office/drawing/2014/main" id="{E4DD6EA5-34D4-4237-8B7A-1195A8DC7AC3}"/>
                </a:ext>
              </a:extLst>
            </p:cNvPr>
            <p:cNvSpPr/>
            <p:nvPr/>
          </p:nvSpPr>
          <p:spPr>
            <a:xfrm>
              <a:off x="7036025" y="3665692"/>
              <a:ext cx="1217851" cy="305883"/>
            </a:xfrm>
            <a:prstGeom prst="rect">
              <a:avLst/>
            </a:prstGeom>
            <a:noFill/>
            <a:ln w="190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
          <p:nvSpPr>
            <p:cNvPr id="78" name="Rechteck 77">
              <a:extLst>
                <a:ext uri="{FF2B5EF4-FFF2-40B4-BE49-F238E27FC236}">
                  <a16:creationId xmlns:a16="http://schemas.microsoft.com/office/drawing/2014/main" id="{1DE79037-DBAF-47C6-BF89-A25056845766}"/>
                </a:ext>
              </a:extLst>
            </p:cNvPr>
            <p:cNvSpPr/>
            <p:nvPr/>
          </p:nvSpPr>
          <p:spPr>
            <a:xfrm>
              <a:off x="1395876" y="4180965"/>
              <a:ext cx="485522" cy="141611"/>
            </a:xfrm>
            <a:prstGeom prst="rect">
              <a:avLst/>
            </a:prstGeom>
            <a:noFill/>
            <a:ln w="190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cxnSp>
          <p:nvCxnSpPr>
            <p:cNvPr id="79" name="Gerader Verbinder 78">
              <a:extLst>
                <a:ext uri="{FF2B5EF4-FFF2-40B4-BE49-F238E27FC236}">
                  <a16:creationId xmlns:a16="http://schemas.microsoft.com/office/drawing/2014/main" id="{29E2C8B3-58D3-4B72-9ED5-22707B031C56}"/>
                </a:ext>
              </a:extLst>
            </p:cNvPr>
            <p:cNvCxnSpPr>
              <a:stCxn id="78" idx="3"/>
              <a:endCxn id="77" idx="1"/>
            </p:cNvCxnSpPr>
            <p:nvPr/>
          </p:nvCxnSpPr>
          <p:spPr>
            <a:xfrm flipV="1">
              <a:off x="1881398" y="3818634"/>
              <a:ext cx="5154627" cy="433137"/>
            </a:xfrm>
            <a:prstGeom prst="line">
              <a:avLst/>
            </a:prstGeom>
            <a:ln>
              <a:solidFill>
                <a:schemeClr val="accent1">
                  <a:lumMod val="75000"/>
                </a:schemeClr>
              </a:solidFill>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800671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723CD-AA26-492E-8687-4DA08F15F1E0}"/>
              </a:ext>
            </a:extLst>
          </p:cNvPr>
          <p:cNvSpPr>
            <a:spLocks noGrp="1"/>
          </p:cNvSpPr>
          <p:nvPr>
            <p:ph type="title"/>
          </p:nvPr>
        </p:nvSpPr>
        <p:spPr>
          <a:xfrm>
            <a:off x="838200" y="365125"/>
            <a:ext cx="10515600" cy="1325563"/>
          </a:xfrm>
        </p:spPr>
        <p:txBody>
          <a:bodyPr>
            <a:normAutofit/>
          </a:bodyPr>
          <a:lstStyle/>
          <a:p>
            <a:r>
              <a:rPr lang="de-DE" sz="3600" dirty="0"/>
              <a:t>4. Dimension – Bestandsdetails nach oben übertragen</a:t>
            </a:r>
          </a:p>
        </p:txBody>
      </p:sp>
      <p:pic>
        <p:nvPicPr>
          <p:cNvPr id="8" name="Inhaltsplatzhalter 7">
            <a:extLst>
              <a:ext uri="{FF2B5EF4-FFF2-40B4-BE49-F238E27FC236}">
                <a16:creationId xmlns:a16="http://schemas.microsoft.com/office/drawing/2014/main" id="{69EF6100-CEB5-4418-BACA-21820112C5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419" y="1825624"/>
            <a:ext cx="5755978" cy="4474409"/>
          </a:xfrm>
        </p:spPr>
      </p:pic>
      <p:pic>
        <p:nvPicPr>
          <p:cNvPr id="4" name="Grafik 3">
            <a:extLst>
              <a:ext uri="{FF2B5EF4-FFF2-40B4-BE49-F238E27FC236}">
                <a16:creationId xmlns:a16="http://schemas.microsoft.com/office/drawing/2014/main" id="{D580668E-967B-4DBF-96CA-18E4A8C89803}"/>
              </a:ext>
            </a:extLst>
          </p:cNvPr>
          <p:cNvPicPr>
            <a:picLocks noChangeAspect="1"/>
          </p:cNvPicPr>
          <p:nvPr/>
        </p:nvPicPr>
        <p:blipFill rotWithShape="1">
          <a:blip r:embed="rId3">
            <a:extLst>
              <a:ext uri="{28A0092B-C50C-407E-A947-70E740481C1C}">
                <a14:useLocalDpi xmlns:a14="http://schemas.microsoft.com/office/drawing/2010/main" val="0"/>
              </a:ext>
            </a:extLst>
          </a:blip>
          <a:srcRect b="13012"/>
          <a:stretch/>
        </p:blipFill>
        <p:spPr>
          <a:xfrm>
            <a:off x="2198561" y="4322577"/>
            <a:ext cx="5438815" cy="2535424"/>
          </a:xfrm>
          <a:prstGeom prst="rect">
            <a:avLst/>
          </a:prstGeom>
        </p:spPr>
      </p:pic>
      <p:grpSp>
        <p:nvGrpSpPr>
          <p:cNvPr id="14" name="Gruppieren 13">
            <a:extLst>
              <a:ext uri="{FF2B5EF4-FFF2-40B4-BE49-F238E27FC236}">
                <a16:creationId xmlns:a16="http://schemas.microsoft.com/office/drawing/2014/main" id="{5F5C36FB-FC83-4860-B00E-5C2B20CCEDBA}"/>
              </a:ext>
            </a:extLst>
          </p:cNvPr>
          <p:cNvGrpSpPr/>
          <p:nvPr/>
        </p:nvGrpSpPr>
        <p:grpSpPr>
          <a:xfrm>
            <a:off x="1654821" y="5134068"/>
            <a:ext cx="1683144" cy="1032063"/>
            <a:chOff x="1654821" y="5134068"/>
            <a:chExt cx="1683144" cy="1032063"/>
          </a:xfrm>
        </p:grpSpPr>
        <p:sp>
          <p:nvSpPr>
            <p:cNvPr id="77" name="Rechteck 76">
              <a:extLst>
                <a:ext uri="{FF2B5EF4-FFF2-40B4-BE49-F238E27FC236}">
                  <a16:creationId xmlns:a16="http://schemas.microsoft.com/office/drawing/2014/main" id="{E4DD6EA5-34D4-4237-8B7A-1195A8DC7AC3}"/>
                </a:ext>
              </a:extLst>
            </p:cNvPr>
            <p:cNvSpPr/>
            <p:nvPr/>
          </p:nvSpPr>
          <p:spPr>
            <a:xfrm>
              <a:off x="3080841" y="5779911"/>
              <a:ext cx="257124" cy="386220"/>
            </a:xfrm>
            <a:prstGeom prst="rect">
              <a:avLst/>
            </a:prstGeom>
            <a:noFill/>
            <a:ln w="190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
          <p:nvSpPr>
            <p:cNvPr id="78" name="Rechteck 77">
              <a:extLst>
                <a:ext uri="{FF2B5EF4-FFF2-40B4-BE49-F238E27FC236}">
                  <a16:creationId xmlns:a16="http://schemas.microsoft.com/office/drawing/2014/main" id="{1DE79037-DBAF-47C6-BF89-A25056845766}"/>
                </a:ext>
              </a:extLst>
            </p:cNvPr>
            <p:cNvSpPr/>
            <p:nvPr/>
          </p:nvSpPr>
          <p:spPr>
            <a:xfrm>
              <a:off x="1654821" y="5134068"/>
              <a:ext cx="230622" cy="141611"/>
            </a:xfrm>
            <a:prstGeom prst="rect">
              <a:avLst/>
            </a:prstGeom>
            <a:noFill/>
            <a:ln w="190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cxnSp>
          <p:nvCxnSpPr>
            <p:cNvPr id="79" name="Gerader Verbinder 78">
              <a:extLst>
                <a:ext uri="{FF2B5EF4-FFF2-40B4-BE49-F238E27FC236}">
                  <a16:creationId xmlns:a16="http://schemas.microsoft.com/office/drawing/2014/main" id="{29E2C8B3-58D3-4B72-9ED5-22707B031C56}"/>
                </a:ext>
              </a:extLst>
            </p:cNvPr>
            <p:cNvCxnSpPr>
              <a:cxnSpLocks/>
              <a:stCxn id="78" idx="3"/>
              <a:endCxn id="77" idx="0"/>
            </p:cNvCxnSpPr>
            <p:nvPr/>
          </p:nvCxnSpPr>
          <p:spPr>
            <a:xfrm>
              <a:off x="1885443" y="5204874"/>
              <a:ext cx="1323960" cy="575037"/>
            </a:xfrm>
            <a:prstGeom prst="line">
              <a:avLst/>
            </a:prstGeom>
            <a:ln>
              <a:solidFill>
                <a:schemeClr val="accent1">
                  <a:lumMod val="75000"/>
                </a:schemeClr>
              </a:solidFill>
            </a:ln>
          </p:spPr>
          <p:style>
            <a:lnRef idx="3">
              <a:schemeClr val="accent6"/>
            </a:lnRef>
            <a:fillRef idx="0">
              <a:schemeClr val="accent6"/>
            </a:fillRef>
            <a:effectRef idx="2">
              <a:schemeClr val="accent6"/>
            </a:effectRef>
            <a:fontRef idx="minor">
              <a:schemeClr val="tx1"/>
            </a:fontRef>
          </p:style>
        </p:cxnSp>
      </p:grpSp>
      <p:grpSp>
        <p:nvGrpSpPr>
          <p:cNvPr id="15" name="Gruppieren 14">
            <a:extLst>
              <a:ext uri="{FF2B5EF4-FFF2-40B4-BE49-F238E27FC236}">
                <a16:creationId xmlns:a16="http://schemas.microsoft.com/office/drawing/2014/main" id="{5F156CA8-412B-44BA-A9DC-13F5132AAE2F}"/>
              </a:ext>
            </a:extLst>
          </p:cNvPr>
          <p:cNvGrpSpPr/>
          <p:nvPr/>
        </p:nvGrpSpPr>
        <p:grpSpPr>
          <a:xfrm>
            <a:off x="1395876" y="5134068"/>
            <a:ext cx="1668781" cy="1032063"/>
            <a:chOff x="1395876" y="5134068"/>
            <a:chExt cx="1668781" cy="1032063"/>
          </a:xfrm>
        </p:grpSpPr>
        <p:sp>
          <p:nvSpPr>
            <p:cNvPr id="55" name="Rechteck 54">
              <a:extLst>
                <a:ext uri="{FF2B5EF4-FFF2-40B4-BE49-F238E27FC236}">
                  <a16:creationId xmlns:a16="http://schemas.microsoft.com/office/drawing/2014/main" id="{C2B903BD-6CAF-44A4-BD66-4596CE51B965}"/>
                </a:ext>
              </a:extLst>
            </p:cNvPr>
            <p:cNvSpPr/>
            <p:nvPr/>
          </p:nvSpPr>
          <p:spPr>
            <a:xfrm>
              <a:off x="2807533" y="5779911"/>
              <a:ext cx="257124" cy="386220"/>
            </a:xfrm>
            <a:prstGeom prst="rect">
              <a:avLst/>
            </a:prstGeom>
            <a:noFill/>
            <a:ln w="1905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
          <p:nvSpPr>
            <p:cNvPr id="58" name="Rechteck 57">
              <a:extLst>
                <a:ext uri="{FF2B5EF4-FFF2-40B4-BE49-F238E27FC236}">
                  <a16:creationId xmlns:a16="http://schemas.microsoft.com/office/drawing/2014/main" id="{85264982-16BE-4880-8B6D-1651CC76DE50}"/>
                </a:ext>
              </a:extLst>
            </p:cNvPr>
            <p:cNvSpPr/>
            <p:nvPr/>
          </p:nvSpPr>
          <p:spPr>
            <a:xfrm>
              <a:off x="1395876" y="5134068"/>
              <a:ext cx="230622" cy="141611"/>
            </a:xfrm>
            <a:prstGeom prst="rect">
              <a:avLst/>
            </a:prstGeom>
            <a:noFill/>
            <a:ln w="1905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cxnSp>
          <p:nvCxnSpPr>
            <p:cNvPr id="57" name="Gerader Verbinder 56">
              <a:extLst>
                <a:ext uri="{FF2B5EF4-FFF2-40B4-BE49-F238E27FC236}">
                  <a16:creationId xmlns:a16="http://schemas.microsoft.com/office/drawing/2014/main" id="{68745B2D-F03B-476E-8AD7-3A59180AD559}"/>
                </a:ext>
              </a:extLst>
            </p:cNvPr>
            <p:cNvCxnSpPr>
              <a:cxnSpLocks/>
              <a:stCxn id="58" idx="2"/>
              <a:endCxn id="55" idx="1"/>
            </p:cNvCxnSpPr>
            <p:nvPr/>
          </p:nvCxnSpPr>
          <p:spPr>
            <a:xfrm>
              <a:off x="1511187" y="5275679"/>
              <a:ext cx="1296346" cy="697342"/>
            </a:xfrm>
            <a:prstGeom prst="line">
              <a:avLst/>
            </a:prstGeom>
            <a:ln>
              <a:solidFill>
                <a:srgbClr val="92D050"/>
              </a:solidFill>
            </a:ln>
          </p:spPr>
          <p:style>
            <a:lnRef idx="3">
              <a:schemeClr val="accent6"/>
            </a:lnRef>
            <a:fillRef idx="0">
              <a:schemeClr val="accent6"/>
            </a:fillRef>
            <a:effectRef idx="2">
              <a:schemeClr val="accent6"/>
            </a:effectRef>
            <a:fontRef idx="minor">
              <a:schemeClr val="tx1"/>
            </a:fontRef>
          </p:style>
        </p:cxnSp>
      </p:grpSp>
      <p:sp>
        <p:nvSpPr>
          <p:cNvPr id="56" name="Inhaltsplatzhalter 3">
            <a:extLst>
              <a:ext uri="{FF2B5EF4-FFF2-40B4-BE49-F238E27FC236}">
                <a16:creationId xmlns:a16="http://schemas.microsoft.com/office/drawing/2014/main" id="{A5BFBFC4-D095-46B6-BA99-D94CBDBA1788}"/>
              </a:ext>
            </a:extLst>
          </p:cNvPr>
          <p:cNvSpPr txBox="1">
            <a:spLocks/>
          </p:cNvSpPr>
          <p:nvPr/>
        </p:nvSpPr>
        <p:spPr>
          <a:xfrm>
            <a:off x="7909964" y="1825625"/>
            <a:ext cx="34438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Das schwächste Glied in der Kette gibt den Status nach „oben“ in den Produktionsauftrag</a:t>
            </a:r>
          </a:p>
          <a:p>
            <a:r>
              <a:rPr lang="de-DE" dirty="0"/>
              <a:t>Bestand und Verfügbarkeit werden jeweils im eigenen Status wiedergegeben</a:t>
            </a:r>
          </a:p>
        </p:txBody>
      </p:sp>
    </p:spTree>
    <p:extLst>
      <p:ext uri="{BB962C8B-B14F-4D97-AF65-F5344CB8AC3E}">
        <p14:creationId xmlns:p14="http://schemas.microsoft.com/office/powerpoint/2010/main" val="3478880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723CD-AA26-492E-8687-4DA08F15F1E0}"/>
              </a:ext>
            </a:extLst>
          </p:cNvPr>
          <p:cNvSpPr>
            <a:spLocks noGrp="1"/>
          </p:cNvSpPr>
          <p:nvPr>
            <p:ph type="title"/>
          </p:nvPr>
        </p:nvSpPr>
        <p:spPr>
          <a:xfrm>
            <a:off x="838200" y="365125"/>
            <a:ext cx="10515600" cy="1325563"/>
          </a:xfrm>
        </p:spPr>
        <p:txBody>
          <a:bodyPr>
            <a:normAutofit/>
          </a:bodyPr>
          <a:lstStyle/>
          <a:p>
            <a:r>
              <a:rPr lang="de-DE" sz="3600" dirty="0"/>
              <a:t>4. Dimension – Einzelbewertung in der Verfügbarkeit</a:t>
            </a:r>
          </a:p>
        </p:txBody>
      </p:sp>
      <p:pic>
        <p:nvPicPr>
          <p:cNvPr id="8" name="Inhaltsplatzhalter 7">
            <a:extLst>
              <a:ext uri="{FF2B5EF4-FFF2-40B4-BE49-F238E27FC236}">
                <a16:creationId xmlns:a16="http://schemas.microsoft.com/office/drawing/2014/main" id="{69EF6100-CEB5-4418-BACA-21820112C5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419" y="1825624"/>
            <a:ext cx="5755978" cy="4474409"/>
          </a:xfrm>
        </p:spPr>
      </p:pic>
      <p:pic>
        <p:nvPicPr>
          <p:cNvPr id="4" name="Grafik 3">
            <a:extLst>
              <a:ext uri="{FF2B5EF4-FFF2-40B4-BE49-F238E27FC236}">
                <a16:creationId xmlns:a16="http://schemas.microsoft.com/office/drawing/2014/main" id="{D580668E-967B-4DBF-96CA-18E4A8C89803}"/>
              </a:ext>
            </a:extLst>
          </p:cNvPr>
          <p:cNvPicPr>
            <a:picLocks noChangeAspect="1"/>
          </p:cNvPicPr>
          <p:nvPr/>
        </p:nvPicPr>
        <p:blipFill rotWithShape="1">
          <a:blip r:embed="rId3">
            <a:extLst>
              <a:ext uri="{28A0092B-C50C-407E-A947-70E740481C1C}">
                <a14:useLocalDpi xmlns:a14="http://schemas.microsoft.com/office/drawing/2010/main" val="0"/>
              </a:ext>
            </a:extLst>
          </a:blip>
          <a:srcRect b="13210"/>
          <a:stretch/>
        </p:blipFill>
        <p:spPr>
          <a:xfrm>
            <a:off x="2198561" y="4322577"/>
            <a:ext cx="5438815" cy="2529666"/>
          </a:xfrm>
          <a:prstGeom prst="rect">
            <a:avLst/>
          </a:prstGeom>
        </p:spPr>
      </p:pic>
      <p:grpSp>
        <p:nvGrpSpPr>
          <p:cNvPr id="14" name="Gruppieren 13">
            <a:extLst>
              <a:ext uri="{FF2B5EF4-FFF2-40B4-BE49-F238E27FC236}">
                <a16:creationId xmlns:a16="http://schemas.microsoft.com/office/drawing/2014/main" id="{5F5C36FB-FC83-4860-B00E-5C2B20CCEDBA}"/>
              </a:ext>
            </a:extLst>
          </p:cNvPr>
          <p:cNvGrpSpPr/>
          <p:nvPr/>
        </p:nvGrpSpPr>
        <p:grpSpPr>
          <a:xfrm>
            <a:off x="1654821" y="5134068"/>
            <a:ext cx="1683144" cy="1032063"/>
            <a:chOff x="1654821" y="5134068"/>
            <a:chExt cx="1683144" cy="1032063"/>
          </a:xfrm>
        </p:grpSpPr>
        <p:sp>
          <p:nvSpPr>
            <p:cNvPr id="77" name="Rechteck 76">
              <a:extLst>
                <a:ext uri="{FF2B5EF4-FFF2-40B4-BE49-F238E27FC236}">
                  <a16:creationId xmlns:a16="http://schemas.microsoft.com/office/drawing/2014/main" id="{E4DD6EA5-34D4-4237-8B7A-1195A8DC7AC3}"/>
                </a:ext>
              </a:extLst>
            </p:cNvPr>
            <p:cNvSpPr/>
            <p:nvPr/>
          </p:nvSpPr>
          <p:spPr>
            <a:xfrm>
              <a:off x="3080841" y="5779911"/>
              <a:ext cx="257124" cy="386220"/>
            </a:xfrm>
            <a:prstGeom prst="rect">
              <a:avLst/>
            </a:prstGeom>
            <a:noFill/>
            <a:ln w="190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
          <p:nvSpPr>
            <p:cNvPr id="78" name="Rechteck 77">
              <a:extLst>
                <a:ext uri="{FF2B5EF4-FFF2-40B4-BE49-F238E27FC236}">
                  <a16:creationId xmlns:a16="http://schemas.microsoft.com/office/drawing/2014/main" id="{1DE79037-DBAF-47C6-BF89-A25056845766}"/>
                </a:ext>
              </a:extLst>
            </p:cNvPr>
            <p:cNvSpPr/>
            <p:nvPr/>
          </p:nvSpPr>
          <p:spPr>
            <a:xfrm>
              <a:off x="1654821" y="5134068"/>
              <a:ext cx="230622" cy="141611"/>
            </a:xfrm>
            <a:prstGeom prst="rect">
              <a:avLst/>
            </a:prstGeom>
            <a:noFill/>
            <a:ln w="190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cxnSp>
          <p:nvCxnSpPr>
            <p:cNvPr id="79" name="Gerader Verbinder 78">
              <a:extLst>
                <a:ext uri="{FF2B5EF4-FFF2-40B4-BE49-F238E27FC236}">
                  <a16:creationId xmlns:a16="http://schemas.microsoft.com/office/drawing/2014/main" id="{29E2C8B3-58D3-4B72-9ED5-22707B031C56}"/>
                </a:ext>
              </a:extLst>
            </p:cNvPr>
            <p:cNvCxnSpPr>
              <a:cxnSpLocks/>
              <a:stCxn id="78" idx="3"/>
              <a:endCxn id="77" idx="0"/>
            </p:cNvCxnSpPr>
            <p:nvPr/>
          </p:nvCxnSpPr>
          <p:spPr>
            <a:xfrm>
              <a:off x="1885443" y="5204874"/>
              <a:ext cx="1323960" cy="575037"/>
            </a:xfrm>
            <a:prstGeom prst="line">
              <a:avLst/>
            </a:prstGeom>
            <a:ln>
              <a:solidFill>
                <a:schemeClr val="accent1">
                  <a:lumMod val="75000"/>
                </a:schemeClr>
              </a:solidFill>
            </a:ln>
          </p:spPr>
          <p:style>
            <a:lnRef idx="3">
              <a:schemeClr val="accent6"/>
            </a:lnRef>
            <a:fillRef idx="0">
              <a:schemeClr val="accent6"/>
            </a:fillRef>
            <a:effectRef idx="2">
              <a:schemeClr val="accent6"/>
            </a:effectRef>
            <a:fontRef idx="minor">
              <a:schemeClr val="tx1"/>
            </a:fontRef>
          </p:style>
        </p:cxnSp>
      </p:grpSp>
      <p:grpSp>
        <p:nvGrpSpPr>
          <p:cNvPr id="15" name="Gruppieren 14">
            <a:extLst>
              <a:ext uri="{FF2B5EF4-FFF2-40B4-BE49-F238E27FC236}">
                <a16:creationId xmlns:a16="http://schemas.microsoft.com/office/drawing/2014/main" id="{5F156CA8-412B-44BA-A9DC-13F5132AAE2F}"/>
              </a:ext>
            </a:extLst>
          </p:cNvPr>
          <p:cNvGrpSpPr/>
          <p:nvPr/>
        </p:nvGrpSpPr>
        <p:grpSpPr>
          <a:xfrm>
            <a:off x="1395876" y="5134068"/>
            <a:ext cx="1668781" cy="1032063"/>
            <a:chOff x="1395876" y="5134068"/>
            <a:chExt cx="1668781" cy="1032063"/>
          </a:xfrm>
        </p:grpSpPr>
        <p:sp>
          <p:nvSpPr>
            <p:cNvPr id="55" name="Rechteck 54">
              <a:extLst>
                <a:ext uri="{FF2B5EF4-FFF2-40B4-BE49-F238E27FC236}">
                  <a16:creationId xmlns:a16="http://schemas.microsoft.com/office/drawing/2014/main" id="{C2B903BD-6CAF-44A4-BD66-4596CE51B965}"/>
                </a:ext>
              </a:extLst>
            </p:cNvPr>
            <p:cNvSpPr/>
            <p:nvPr/>
          </p:nvSpPr>
          <p:spPr>
            <a:xfrm>
              <a:off x="2807533" y="5779911"/>
              <a:ext cx="257124" cy="386220"/>
            </a:xfrm>
            <a:prstGeom prst="rect">
              <a:avLst/>
            </a:prstGeom>
            <a:noFill/>
            <a:ln w="1905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
          <p:nvSpPr>
            <p:cNvPr id="58" name="Rechteck 57">
              <a:extLst>
                <a:ext uri="{FF2B5EF4-FFF2-40B4-BE49-F238E27FC236}">
                  <a16:creationId xmlns:a16="http://schemas.microsoft.com/office/drawing/2014/main" id="{85264982-16BE-4880-8B6D-1651CC76DE50}"/>
                </a:ext>
              </a:extLst>
            </p:cNvPr>
            <p:cNvSpPr/>
            <p:nvPr/>
          </p:nvSpPr>
          <p:spPr>
            <a:xfrm>
              <a:off x="1395876" y="5134068"/>
              <a:ext cx="230622" cy="141611"/>
            </a:xfrm>
            <a:prstGeom prst="rect">
              <a:avLst/>
            </a:prstGeom>
            <a:noFill/>
            <a:ln w="1905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cxnSp>
          <p:nvCxnSpPr>
            <p:cNvPr id="57" name="Gerader Verbinder 56">
              <a:extLst>
                <a:ext uri="{FF2B5EF4-FFF2-40B4-BE49-F238E27FC236}">
                  <a16:creationId xmlns:a16="http://schemas.microsoft.com/office/drawing/2014/main" id="{68745B2D-F03B-476E-8AD7-3A59180AD559}"/>
                </a:ext>
              </a:extLst>
            </p:cNvPr>
            <p:cNvCxnSpPr>
              <a:cxnSpLocks/>
              <a:stCxn id="58" idx="2"/>
              <a:endCxn id="55" idx="1"/>
            </p:cNvCxnSpPr>
            <p:nvPr/>
          </p:nvCxnSpPr>
          <p:spPr>
            <a:xfrm>
              <a:off x="1511187" y="5275679"/>
              <a:ext cx="1296346" cy="697342"/>
            </a:xfrm>
            <a:prstGeom prst="line">
              <a:avLst/>
            </a:prstGeom>
            <a:ln>
              <a:solidFill>
                <a:srgbClr val="92D050"/>
              </a:solidFill>
            </a:ln>
          </p:spPr>
          <p:style>
            <a:lnRef idx="3">
              <a:schemeClr val="accent6"/>
            </a:lnRef>
            <a:fillRef idx="0">
              <a:schemeClr val="accent6"/>
            </a:fillRef>
            <a:effectRef idx="2">
              <a:schemeClr val="accent6"/>
            </a:effectRef>
            <a:fontRef idx="minor">
              <a:schemeClr val="tx1"/>
            </a:fontRef>
          </p:style>
        </p:cxnSp>
      </p:grpSp>
      <p:pic>
        <p:nvPicPr>
          <p:cNvPr id="5" name="Grafik 4">
            <a:extLst>
              <a:ext uri="{FF2B5EF4-FFF2-40B4-BE49-F238E27FC236}">
                <a16:creationId xmlns:a16="http://schemas.microsoft.com/office/drawing/2014/main" id="{9FEBCB4C-BBF9-484D-814C-0D80E9D6F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553" y="1623015"/>
            <a:ext cx="5734092" cy="5129250"/>
          </a:xfrm>
          <a:prstGeom prst="rect">
            <a:avLst/>
          </a:prstGeom>
        </p:spPr>
      </p:pic>
      <p:sp>
        <p:nvSpPr>
          <p:cNvPr id="17" name="Rechteck 16">
            <a:extLst>
              <a:ext uri="{FF2B5EF4-FFF2-40B4-BE49-F238E27FC236}">
                <a16:creationId xmlns:a16="http://schemas.microsoft.com/office/drawing/2014/main" id="{1F8FA8E3-68CE-4A6C-8629-D47DB457035E}"/>
              </a:ext>
            </a:extLst>
          </p:cNvPr>
          <p:cNvSpPr/>
          <p:nvPr/>
        </p:nvSpPr>
        <p:spPr>
          <a:xfrm>
            <a:off x="9540510" y="3677830"/>
            <a:ext cx="335819" cy="133519"/>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
        <p:nvSpPr>
          <p:cNvPr id="18" name="Rechteck 17">
            <a:extLst>
              <a:ext uri="{FF2B5EF4-FFF2-40B4-BE49-F238E27FC236}">
                <a16:creationId xmlns:a16="http://schemas.microsoft.com/office/drawing/2014/main" id="{CE8ED783-0456-4F3D-B962-A7EB52E35E37}"/>
              </a:ext>
            </a:extLst>
          </p:cNvPr>
          <p:cNvSpPr/>
          <p:nvPr/>
        </p:nvSpPr>
        <p:spPr>
          <a:xfrm>
            <a:off x="5486399" y="5886956"/>
            <a:ext cx="291313" cy="141609"/>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cxnSp>
        <p:nvCxnSpPr>
          <p:cNvPr id="19" name="Gerader Verbinder 18">
            <a:extLst>
              <a:ext uri="{FF2B5EF4-FFF2-40B4-BE49-F238E27FC236}">
                <a16:creationId xmlns:a16="http://schemas.microsoft.com/office/drawing/2014/main" id="{00DFA9AC-F2EE-4673-977A-51D8BE132147}"/>
              </a:ext>
            </a:extLst>
          </p:cNvPr>
          <p:cNvCxnSpPr>
            <a:cxnSpLocks/>
            <a:stCxn id="18" idx="3"/>
            <a:endCxn id="17" idx="1"/>
          </p:cNvCxnSpPr>
          <p:nvPr/>
        </p:nvCxnSpPr>
        <p:spPr>
          <a:xfrm flipV="1">
            <a:off x="5777712" y="3744590"/>
            <a:ext cx="3762798" cy="2213171"/>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sp>
        <p:nvSpPr>
          <p:cNvPr id="25" name="Rechteck 24">
            <a:extLst>
              <a:ext uri="{FF2B5EF4-FFF2-40B4-BE49-F238E27FC236}">
                <a16:creationId xmlns:a16="http://schemas.microsoft.com/office/drawing/2014/main" id="{4DAF644C-E9BE-4591-B82C-101397F291AA}"/>
              </a:ext>
            </a:extLst>
          </p:cNvPr>
          <p:cNvSpPr/>
          <p:nvPr/>
        </p:nvSpPr>
        <p:spPr>
          <a:xfrm>
            <a:off x="9905846" y="3677830"/>
            <a:ext cx="308324" cy="133519"/>
          </a:xfrm>
          <a:prstGeom prst="rect">
            <a:avLst/>
          </a:prstGeom>
          <a:noFill/>
          <a:ln w="1905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cxnSp>
        <p:nvCxnSpPr>
          <p:cNvPr id="26" name="Gerader Verbinder 25">
            <a:extLst>
              <a:ext uri="{FF2B5EF4-FFF2-40B4-BE49-F238E27FC236}">
                <a16:creationId xmlns:a16="http://schemas.microsoft.com/office/drawing/2014/main" id="{DD700431-BBD6-45D5-BD2B-3ECBF9403631}"/>
              </a:ext>
            </a:extLst>
          </p:cNvPr>
          <p:cNvCxnSpPr>
            <a:cxnSpLocks/>
            <a:stCxn id="25" idx="2"/>
            <a:endCxn id="55" idx="0"/>
          </p:cNvCxnSpPr>
          <p:nvPr/>
        </p:nvCxnSpPr>
        <p:spPr>
          <a:xfrm flipH="1">
            <a:off x="2936095" y="3811349"/>
            <a:ext cx="7123913" cy="1968562"/>
          </a:xfrm>
          <a:prstGeom prst="line">
            <a:avLst/>
          </a:prstGeom>
          <a:ln>
            <a:solidFill>
              <a:srgbClr val="92D050"/>
            </a:solidFill>
          </a:ln>
        </p:spPr>
        <p:style>
          <a:lnRef idx="3">
            <a:schemeClr val="accent6"/>
          </a:lnRef>
          <a:fillRef idx="0">
            <a:schemeClr val="accent6"/>
          </a:fillRef>
          <a:effectRef idx="2">
            <a:schemeClr val="accent6"/>
          </a:effectRef>
          <a:fontRef idx="minor">
            <a:schemeClr val="tx1"/>
          </a:fontRef>
        </p:style>
      </p:cxnSp>
      <p:sp>
        <p:nvSpPr>
          <p:cNvPr id="31" name="Rechteck 30">
            <a:extLst>
              <a:ext uri="{FF2B5EF4-FFF2-40B4-BE49-F238E27FC236}">
                <a16:creationId xmlns:a16="http://schemas.microsoft.com/office/drawing/2014/main" id="{1214C776-BE38-4D10-91B1-57C71E1A8CD2}"/>
              </a:ext>
            </a:extLst>
          </p:cNvPr>
          <p:cNvSpPr/>
          <p:nvPr/>
        </p:nvSpPr>
        <p:spPr>
          <a:xfrm>
            <a:off x="3098846" y="5886956"/>
            <a:ext cx="225560" cy="141609"/>
          </a:xfrm>
          <a:prstGeom prst="rect">
            <a:avLst/>
          </a:prstGeom>
          <a:noFill/>
          <a:ln w="190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
        <p:nvSpPr>
          <p:cNvPr id="32" name="Rechteck 31">
            <a:extLst>
              <a:ext uri="{FF2B5EF4-FFF2-40B4-BE49-F238E27FC236}">
                <a16:creationId xmlns:a16="http://schemas.microsoft.com/office/drawing/2014/main" id="{599CC0AC-7343-411D-A67F-8EB1AC5C6843}"/>
              </a:ext>
            </a:extLst>
          </p:cNvPr>
          <p:cNvSpPr/>
          <p:nvPr/>
        </p:nvSpPr>
        <p:spPr>
          <a:xfrm>
            <a:off x="8994159" y="2714302"/>
            <a:ext cx="344050" cy="124693"/>
          </a:xfrm>
          <a:prstGeom prst="rect">
            <a:avLst/>
          </a:prstGeom>
          <a:noFill/>
          <a:ln w="190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cxnSp>
        <p:nvCxnSpPr>
          <p:cNvPr id="33" name="Gerader Verbinder 32">
            <a:extLst>
              <a:ext uri="{FF2B5EF4-FFF2-40B4-BE49-F238E27FC236}">
                <a16:creationId xmlns:a16="http://schemas.microsoft.com/office/drawing/2014/main" id="{2B7845CA-C001-443A-A212-7D4958728666}"/>
              </a:ext>
            </a:extLst>
          </p:cNvPr>
          <p:cNvCxnSpPr>
            <a:cxnSpLocks/>
            <a:stCxn id="32" idx="2"/>
            <a:endCxn id="77" idx="3"/>
          </p:cNvCxnSpPr>
          <p:nvPr/>
        </p:nvCxnSpPr>
        <p:spPr>
          <a:xfrm flipH="1">
            <a:off x="3337965" y="2838995"/>
            <a:ext cx="5828219" cy="3134026"/>
          </a:xfrm>
          <a:prstGeom prst="line">
            <a:avLst/>
          </a:prstGeom>
          <a:ln>
            <a:solidFill>
              <a:schemeClr val="accent1">
                <a:lumMod val="75000"/>
              </a:schemeClr>
            </a:solidFill>
          </a:ln>
        </p:spPr>
        <p:style>
          <a:lnRef idx="3">
            <a:schemeClr val="accent6"/>
          </a:lnRef>
          <a:fillRef idx="0">
            <a:schemeClr val="accent6"/>
          </a:fillRef>
          <a:effectRef idx="2">
            <a:schemeClr val="accent6"/>
          </a:effectRef>
          <a:fontRef idx="minor">
            <a:schemeClr val="tx1"/>
          </a:fontRef>
        </p:style>
      </p:cxnSp>
      <p:sp>
        <p:nvSpPr>
          <p:cNvPr id="29" name="Sprechblase: rechteckig 28">
            <a:extLst>
              <a:ext uri="{FF2B5EF4-FFF2-40B4-BE49-F238E27FC236}">
                <a16:creationId xmlns:a16="http://schemas.microsoft.com/office/drawing/2014/main" id="{2B4D59B7-096B-45BC-A6E8-23EA776D1D79}"/>
              </a:ext>
            </a:extLst>
          </p:cNvPr>
          <p:cNvSpPr/>
          <p:nvPr/>
        </p:nvSpPr>
        <p:spPr>
          <a:xfrm>
            <a:off x="8694892" y="1396735"/>
            <a:ext cx="1873306" cy="1139717"/>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Aktueller Lagerbestand kann keine 1600 Stück bieten, daher ergibt sich eine Teildeckung.</a:t>
            </a:r>
          </a:p>
        </p:txBody>
      </p:sp>
      <p:sp>
        <p:nvSpPr>
          <p:cNvPr id="34" name="Sprechblase: rechteckig 33">
            <a:extLst>
              <a:ext uri="{FF2B5EF4-FFF2-40B4-BE49-F238E27FC236}">
                <a16:creationId xmlns:a16="http://schemas.microsoft.com/office/drawing/2014/main" id="{62B779B4-3843-4B52-9CA5-7DE606657C6B}"/>
              </a:ext>
            </a:extLst>
          </p:cNvPr>
          <p:cNvSpPr/>
          <p:nvPr/>
        </p:nvSpPr>
        <p:spPr>
          <a:xfrm>
            <a:off x="10397849" y="3192307"/>
            <a:ext cx="1306864" cy="1638639"/>
          </a:xfrm>
          <a:prstGeom prst="wedgeRectCallout">
            <a:avLst>
              <a:gd name="adj1" fmla="val -64248"/>
              <a:gd name="adj2" fmla="val -17726"/>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1200" dirty="0">
                <a:solidFill>
                  <a:schemeClr val="accent6">
                    <a:lumMod val="50000"/>
                  </a:schemeClr>
                </a:solidFill>
              </a:rPr>
              <a:t>Der Saldo ist positiv, daher ist zu dem Zeitpunkt des geplanten Abgangs ausreichend Material vorhanden.</a:t>
            </a:r>
          </a:p>
        </p:txBody>
      </p:sp>
      <p:grpSp>
        <p:nvGrpSpPr>
          <p:cNvPr id="37" name="Gruppieren 36">
            <a:extLst>
              <a:ext uri="{FF2B5EF4-FFF2-40B4-BE49-F238E27FC236}">
                <a16:creationId xmlns:a16="http://schemas.microsoft.com/office/drawing/2014/main" id="{94C02D22-F7C9-4E62-A625-1F112578FFA0}"/>
              </a:ext>
            </a:extLst>
          </p:cNvPr>
          <p:cNvGrpSpPr/>
          <p:nvPr/>
        </p:nvGrpSpPr>
        <p:grpSpPr>
          <a:xfrm>
            <a:off x="3681876" y="3228722"/>
            <a:ext cx="3133083" cy="600158"/>
            <a:chOff x="3681876" y="3228722"/>
            <a:chExt cx="3133083" cy="600158"/>
          </a:xfrm>
        </p:grpSpPr>
        <p:sp>
          <p:nvSpPr>
            <p:cNvPr id="42" name="Rechteck 41">
              <a:extLst>
                <a:ext uri="{FF2B5EF4-FFF2-40B4-BE49-F238E27FC236}">
                  <a16:creationId xmlns:a16="http://schemas.microsoft.com/office/drawing/2014/main" id="{C46EC947-837B-4AB4-800B-0770C4BA011C}"/>
                </a:ext>
              </a:extLst>
            </p:cNvPr>
            <p:cNvSpPr/>
            <p:nvPr/>
          </p:nvSpPr>
          <p:spPr>
            <a:xfrm>
              <a:off x="3681876" y="3228722"/>
              <a:ext cx="258945" cy="130395"/>
            </a:xfrm>
            <a:prstGeom prst="rect">
              <a:avLst/>
            </a:prstGeom>
            <a:noFill/>
            <a:ln w="190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sp>
          <p:nvSpPr>
            <p:cNvPr id="43" name="Rechteck 42">
              <a:extLst>
                <a:ext uri="{FF2B5EF4-FFF2-40B4-BE49-F238E27FC236}">
                  <a16:creationId xmlns:a16="http://schemas.microsoft.com/office/drawing/2014/main" id="{FB171CBD-857E-4CDF-B5BB-C687668F9F42}"/>
                </a:ext>
              </a:extLst>
            </p:cNvPr>
            <p:cNvSpPr/>
            <p:nvPr/>
          </p:nvSpPr>
          <p:spPr>
            <a:xfrm>
              <a:off x="6380095" y="3682729"/>
              <a:ext cx="434864" cy="146151"/>
            </a:xfrm>
            <a:prstGeom prst="rect">
              <a:avLst/>
            </a:prstGeom>
            <a:noFill/>
            <a:ln w="190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de-DE"/>
            </a:p>
          </p:txBody>
        </p:sp>
        <p:cxnSp>
          <p:nvCxnSpPr>
            <p:cNvPr id="36" name="Gerader Verbinder 35">
              <a:extLst>
                <a:ext uri="{FF2B5EF4-FFF2-40B4-BE49-F238E27FC236}">
                  <a16:creationId xmlns:a16="http://schemas.microsoft.com/office/drawing/2014/main" id="{4B14FBAC-C04E-4A27-AE85-81E3A2EA67F0}"/>
                </a:ext>
              </a:extLst>
            </p:cNvPr>
            <p:cNvCxnSpPr>
              <a:stCxn id="42" idx="3"/>
              <a:endCxn id="43" idx="1"/>
            </p:cNvCxnSpPr>
            <p:nvPr/>
          </p:nvCxnSpPr>
          <p:spPr>
            <a:xfrm>
              <a:off x="3940821" y="3293920"/>
              <a:ext cx="2439274" cy="461885"/>
            </a:xfrm>
            <a:prstGeom prst="line">
              <a:avLst/>
            </a:prstGeom>
          </p:spPr>
          <p:style>
            <a:lnRef idx="3">
              <a:schemeClr val="accent4"/>
            </a:lnRef>
            <a:fillRef idx="0">
              <a:schemeClr val="accent4"/>
            </a:fillRef>
            <a:effectRef idx="2">
              <a:schemeClr val="accent4"/>
            </a:effectRef>
            <a:fontRef idx="minor">
              <a:schemeClr val="tx1"/>
            </a:fontRef>
          </p:style>
        </p:cxnSp>
      </p:grpSp>
      <p:sp>
        <p:nvSpPr>
          <p:cNvPr id="38" name="Sprechblase: rechteckig 37">
            <a:extLst>
              <a:ext uri="{FF2B5EF4-FFF2-40B4-BE49-F238E27FC236}">
                <a16:creationId xmlns:a16="http://schemas.microsoft.com/office/drawing/2014/main" id="{BFF0C3BD-D660-4F1E-B40E-07ACB2AE0302}"/>
              </a:ext>
            </a:extLst>
          </p:cNvPr>
          <p:cNvSpPr/>
          <p:nvPr/>
        </p:nvSpPr>
        <p:spPr>
          <a:xfrm>
            <a:off x="3265135" y="2384641"/>
            <a:ext cx="2014917" cy="744104"/>
          </a:xfrm>
          <a:prstGeom prst="wedge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1200" dirty="0">
                <a:solidFill>
                  <a:schemeClr val="accent4">
                    <a:lumMod val="50000"/>
                  </a:schemeClr>
                </a:solidFill>
              </a:rPr>
              <a:t>Der Fertigungs-Beginn ist das Datum, das die Verfügbarkeit als Stücklistenverbrauch annimmt.</a:t>
            </a:r>
          </a:p>
        </p:txBody>
      </p:sp>
    </p:spTree>
    <p:extLst>
      <p:ext uri="{BB962C8B-B14F-4D97-AF65-F5344CB8AC3E}">
        <p14:creationId xmlns:p14="http://schemas.microsoft.com/office/powerpoint/2010/main" val="1276861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62BD9C2-4A34-4D9C-8287-4940A4431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2713" y="5538680"/>
            <a:ext cx="1639588" cy="1243120"/>
          </a:xfrm>
          <a:prstGeom prst="rect">
            <a:avLst/>
          </a:prstGeom>
        </p:spPr>
      </p:pic>
      <p:sp>
        <p:nvSpPr>
          <p:cNvPr id="2" name="Titel 1">
            <a:extLst>
              <a:ext uri="{FF2B5EF4-FFF2-40B4-BE49-F238E27FC236}">
                <a16:creationId xmlns:a16="http://schemas.microsoft.com/office/drawing/2014/main" id="{038723CD-AA26-492E-8687-4DA08F15F1E0}"/>
              </a:ext>
            </a:extLst>
          </p:cNvPr>
          <p:cNvSpPr>
            <a:spLocks noGrp="1"/>
          </p:cNvSpPr>
          <p:nvPr>
            <p:ph type="title"/>
          </p:nvPr>
        </p:nvSpPr>
        <p:spPr>
          <a:xfrm>
            <a:off x="838200" y="365125"/>
            <a:ext cx="10515600" cy="1325563"/>
          </a:xfrm>
        </p:spPr>
        <p:txBody>
          <a:bodyPr>
            <a:normAutofit/>
          </a:bodyPr>
          <a:lstStyle/>
          <a:p>
            <a:r>
              <a:rPr lang="de-DE" sz="3600" dirty="0"/>
              <a:t>Glaskugellesen – Verfügbarkeit mit Termin nennen</a:t>
            </a:r>
          </a:p>
        </p:txBody>
      </p:sp>
      <p:sp>
        <p:nvSpPr>
          <p:cNvPr id="9" name="Inhaltsplatzhalter 8">
            <a:extLst>
              <a:ext uri="{FF2B5EF4-FFF2-40B4-BE49-F238E27FC236}">
                <a16:creationId xmlns:a16="http://schemas.microsoft.com/office/drawing/2014/main" id="{59EBA746-F702-433A-A63D-99670017B38F}"/>
              </a:ext>
            </a:extLst>
          </p:cNvPr>
          <p:cNvSpPr>
            <a:spLocks noGrp="1"/>
          </p:cNvSpPr>
          <p:nvPr>
            <p:ph idx="1"/>
          </p:nvPr>
        </p:nvSpPr>
        <p:spPr>
          <a:xfrm>
            <a:off x="838199" y="1825625"/>
            <a:ext cx="10436679" cy="4351338"/>
          </a:xfrm>
        </p:spPr>
        <p:txBody>
          <a:bodyPr>
            <a:normAutofit lnSpcReduction="10000"/>
          </a:bodyPr>
          <a:lstStyle/>
          <a:p>
            <a:pPr marL="514350" indent="-514350">
              <a:buAutoNum type="arabicPeriod"/>
            </a:pPr>
            <a:r>
              <a:rPr lang="de-DE" dirty="0"/>
              <a:t>Gibt es für alle geplanten Verbräuche ausreichenden Lagerbestand, so wird das heutige Datum als Tag der Verfügbarkeit gemeldet</a:t>
            </a:r>
          </a:p>
          <a:p>
            <a:pPr marL="514350" indent="-514350">
              <a:buAutoNum type="arabicPeriod"/>
            </a:pPr>
            <a:r>
              <a:rPr lang="de-DE" dirty="0"/>
              <a:t>Hebt erst ein geplanter Warenzugang den Saldo wieder ins Positive, dann wird der Termin des Warenzugangs als Tag der Verfügbarkeit gemeldet</a:t>
            </a:r>
          </a:p>
          <a:p>
            <a:pPr marL="514350" indent="-514350">
              <a:buAutoNum type="arabicPeriod"/>
            </a:pPr>
            <a:r>
              <a:rPr lang="de-DE" dirty="0"/>
              <a:t>Wurde noch kein Warenzugang geplant, können Wiederbeschaffungstage (WBT) genutzt werden, um von Heute + WBT einen Tag der Verfügbarkeit zu melden</a:t>
            </a:r>
          </a:p>
          <a:p>
            <a:pPr marL="514350" indent="-514350">
              <a:buAutoNum type="arabicPeriod"/>
            </a:pPr>
            <a:r>
              <a:rPr lang="de-DE" dirty="0"/>
              <a:t>Treffen diese ersten drei Punkte nicht zu, ist keine Verfügbarkeit für die Zukunft zu nennen. In diesem Fall wird der 99.99.9999 als Tag der Verfügbarkeit gemeldet</a:t>
            </a:r>
          </a:p>
          <a:p>
            <a:pPr marL="514350" indent="-514350">
              <a:buAutoNum type="arabicPeriod"/>
            </a:pPr>
            <a:endParaRPr lang="de-DE" dirty="0"/>
          </a:p>
          <a:p>
            <a:pPr marL="0" indent="0">
              <a:buNone/>
            </a:pPr>
            <a:endParaRPr lang="de-DE" dirty="0"/>
          </a:p>
        </p:txBody>
      </p:sp>
    </p:spTree>
    <p:extLst>
      <p:ext uri="{BB962C8B-B14F-4D97-AF65-F5344CB8AC3E}">
        <p14:creationId xmlns:p14="http://schemas.microsoft.com/office/powerpoint/2010/main" val="339269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723CD-AA26-492E-8687-4DA08F15F1E0}"/>
              </a:ext>
            </a:extLst>
          </p:cNvPr>
          <p:cNvSpPr>
            <a:spLocks noGrp="1"/>
          </p:cNvSpPr>
          <p:nvPr>
            <p:ph type="title"/>
          </p:nvPr>
        </p:nvSpPr>
        <p:spPr>
          <a:xfrm>
            <a:off x="838200" y="365125"/>
            <a:ext cx="10515600" cy="1325563"/>
          </a:xfrm>
        </p:spPr>
        <p:txBody>
          <a:bodyPr>
            <a:normAutofit/>
          </a:bodyPr>
          <a:lstStyle/>
          <a:p>
            <a:r>
              <a:rPr lang="de-DE" sz="3600" dirty="0"/>
              <a:t>Verfügbarkeit – Saldo zeigt Bestand auf Timeline</a:t>
            </a:r>
          </a:p>
        </p:txBody>
      </p:sp>
      <p:pic>
        <p:nvPicPr>
          <p:cNvPr id="5" name="Grafik 4">
            <a:extLst>
              <a:ext uri="{FF2B5EF4-FFF2-40B4-BE49-F238E27FC236}">
                <a16:creationId xmlns:a16="http://schemas.microsoft.com/office/drawing/2014/main" id="{9FEBCB4C-BBF9-484D-814C-0D80E9D6F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553" y="1623015"/>
            <a:ext cx="5734092" cy="5129250"/>
          </a:xfrm>
          <a:prstGeom prst="rect">
            <a:avLst/>
          </a:prstGeom>
        </p:spPr>
      </p:pic>
      <p:sp>
        <p:nvSpPr>
          <p:cNvPr id="9" name="Inhaltsplatzhalter 8">
            <a:extLst>
              <a:ext uri="{FF2B5EF4-FFF2-40B4-BE49-F238E27FC236}">
                <a16:creationId xmlns:a16="http://schemas.microsoft.com/office/drawing/2014/main" id="{59EBA746-F702-433A-A63D-99670017B38F}"/>
              </a:ext>
            </a:extLst>
          </p:cNvPr>
          <p:cNvSpPr>
            <a:spLocks noGrp="1"/>
          </p:cNvSpPr>
          <p:nvPr>
            <p:ph idx="1"/>
          </p:nvPr>
        </p:nvSpPr>
        <p:spPr>
          <a:xfrm>
            <a:off x="838200" y="1825625"/>
            <a:ext cx="3921584" cy="4351338"/>
          </a:xfrm>
        </p:spPr>
        <p:txBody>
          <a:bodyPr/>
          <a:lstStyle/>
          <a:p>
            <a:pPr>
              <a:buFontTx/>
              <a:buChar char="-"/>
            </a:pPr>
            <a:r>
              <a:rPr lang="de-DE" dirty="0"/>
              <a:t>Verfügbarkeit beginnt mit dem Lagerbestand am heutigen Tag</a:t>
            </a:r>
          </a:p>
          <a:p>
            <a:pPr>
              <a:buFontTx/>
              <a:buChar char="-"/>
            </a:pPr>
            <a:r>
              <a:rPr lang="de-DE" dirty="0"/>
              <a:t>Termin mit Unter-Deckung wird ermittelt</a:t>
            </a:r>
          </a:p>
          <a:p>
            <a:pPr>
              <a:buFontTx/>
              <a:buChar char="-"/>
            </a:pPr>
            <a:r>
              <a:rPr lang="de-DE" dirty="0"/>
              <a:t>Der letzte Saldo gibt den möglichen Lagerbestand bis zum Dispo-Horizont aus</a:t>
            </a:r>
          </a:p>
          <a:p>
            <a:pPr marL="0" indent="0">
              <a:buNone/>
            </a:pPr>
            <a:endParaRPr lang="de-DE" dirty="0"/>
          </a:p>
        </p:txBody>
      </p:sp>
      <p:pic>
        <p:nvPicPr>
          <p:cNvPr id="48" name="Grafik 47">
            <a:extLst>
              <a:ext uri="{FF2B5EF4-FFF2-40B4-BE49-F238E27FC236}">
                <a16:creationId xmlns:a16="http://schemas.microsoft.com/office/drawing/2014/main" id="{07E3755E-E5A8-4CD4-96E0-BD439E05AE1C}"/>
              </a:ext>
            </a:extLst>
          </p:cNvPr>
          <p:cNvPicPr>
            <a:picLocks noChangeAspect="1"/>
          </p:cNvPicPr>
          <p:nvPr/>
        </p:nvPicPr>
        <p:blipFill>
          <a:blip r:embed="rId3"/>
          <a:stretch>
            <a:fillRect/>
          </a:stretch>
        </p:blipFill>
        <p:spPr>
          <a:xfrm>
            <a:off x="4859245" y="1828057"/>
            <a:ext cx="411428" cy="629841"/>
          </a:xfrm>
          <a:prstGeom prst="rect">
            <a:avLst/>
          </a:prstGeom>
        </p:spPr>
      </p:pic>
      <p:pic>
        <p:nvPicPr>
          <p:cNvPr id="49" name="Grafik 48">
            <a:extLst>
              <a:ext uri="{FF2B5EF4-FFF2-40B4-BE49-F238E27FC236}">
                <a16:creationId xmlns:a16="http://schemas.microsoft.com/office/drawing/2014/main" id="{747C25A0-A4DE-4DBE-9D30-D528AC82A6D6}"/>
              </a:ext>
            </a:extLst>
          </p:cNvPr>
          <p:cNvPicPr>
            <a:picLocks noChangeAspect="1"/>
          </p:cNvPicPr>
          <p:nvPr/>
        </p:nvPicPr>
        <p:blipFill>
          <a:blip r:embed="rId4"/>
          <a:stretch>
            <a:fillRect/>
          </a:stretch>
        </p:blipFill>
        <p:spPr>
          <a:xfrm>
            <a:off x="5525808" y="2482778"/>
            <a:ext cx="452064" cy="812698"/>
          </a:xfrm>
          <a:prstGeom prst="rect">
            <a:avLst/>
          </a:prstGeom>
        </p:spPr>
      </p:pic>
      <p:pic>
        <p:nvPicPr>
          <p:cNvPr id="50" name="Grafik 49">
            <a:extLst>
              <a:ext uri="{FF2B5EF4-FFF2-40B4-BE49-F238E27FC236}">
                <a16:creationId xmlns:a16="http://schemas.microsoft.com/office/drawing/2014/main" id="{3BDB86EB-D439-4196-8C39-ED6CC2BB15A9}"/>
              </a:ext>
            </a:extLst>
          </p:cNvPr>
          <p:cNvPicPr>
            <a:picLocks noChangeAspect="1"/>
          </p:cNvPicPr>
          <p:nvPr/>
        </p:nvPicPr>
        <p:blipFill>
          <a:blip r:embed="rId5"/>
          <a:stretch>
            <a:fillRect/>
          </a:stretch>
        </p:blipFill>
        <p:spPr>
          <a:xfrm>
            <a:off x="4874483" y="3387164"/>
            <a:ext cx="380952" cy="1010794"/>
          </a:xfrm>
          <a:prstGeom prst="rect">
            <a:avLst/>
          </a:prstGeom>
        </p:spPr>
      </p:pic>
      <p:pic>
        <p:nvPicPr>
          <p:cNvPr id="51" name="Grafik 50">
            <a:extLst>
              <a:ext uri="{FF2B5EF4-FFF2-40B4-BE49-F238E27FC236}">
                <a16:creationId xmlns:a16="http://schemas.microsoft.com/office/drawing/2014/main" id="{7C24CE45-C292-4369-A38A-298933C2E9E5}"/>
              </a:ext>
            </a:extLst>
          </p:cNvPr>
          <p:cNvPicPr>
            <a:picLocks noChangeAspect="1"/>
          </p:cNvPicPr>
          <p:nvPr/>
        </p:nvPicPr>
        <p:blipFill>
          <a:blip r:embed="rId6"/>
          <a:stretch>
            <a:fillRect/>
          </a:stretch>
        </p:blipFill>
        <p:spPr>
          <a:xfrm>
            <a:off x="5561364" y="4422838"/>
            <a:ext cx="380952" cy="1071746"/>
          </a:xfrm>
          <a:prstGeom prst="rect">
            <a:avLst/>
          </a:prstGeom>
        </p:spPr>
      </p:pic>
      <p:pic>
        <p:nvPicPr>
          <p:cNvPr id="52" name="Grafik 51">
            <a:extLst>
              <a:ext uri="{FF2B5EF4-FFF2-40B4-BE49-F238E27FC236}">
                <a16:creationId xmlns:a16="http://schemas.microsoft.com/office/drawing/2014/main" id="{F17AD930-454D-41B2-A9D1-1F06A5281F18}"/>
              </a:ext>
            </a:extLst>
          </p:cNvPr>
          <p:cNvPicPr>
            <a:picLocks noChangeAspect="1"/>
          </p:cNvPicPr>
          <p:nvPr/>
        </p:nvPicPr>
        <p:blipFill>
          <a:blip r:embed="rId7"/>
          <a:stretch>
            <a:fillRect/>
          </a:stretch>
        </p:blipFill>
        <p:spPr>
          <a:xfrm>
            <a:off x="4836388" y="5586274"/>
            <a:ext cx="457143" cy="1051428"/>
          </a:xfrm>
          <a:prstGeom prst="rect">
            <a:avLst/>
          </a:prstGeom>
        </p:spPr>
      </p:pic>
      <p:sp>
        <p:nvSpPr>
          <p:cNvPr id="47" name="Pfeil: nach rechts 46">
            <a:extLst>
              <a:ext uri="{FF2B5EF4-FFF2-40B4-BE49-F238E27FC236}">
                <a16:creationId xmlns:a16="http://schemas.microsoft.com/office/drawing/2014/main" id="{E70C27FA-8B78-44A6-A423-06551813EFEC}"/>
              </a:ext>
            </a:extLst>
          </p:cNvPr>
          <p:cNvSpPr/>
          <p:nvPr/>
        </p:nvSpPr>
        <p:spPr>
          <a:xfrm rot="5400000">
            <a:off x="3189877" y="4043905"/>
            <a:ext cx="4466508" cy="431433"/>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sp>
        <p:nvSpPr>
          <p:cNvPr id="10" name="Rechteck 9">
            <a:extLst>
              <a:ext uri="{FF2B5EF4-FFF2-40B4-BE49-F238E27FC236}">
                <a16:creationId xmlns:a16="http://schemas.microsoft.com/office/drawing/2014/main" id="{2051DDAC-5F0A-433C-B67B-1C33242189FF}"/>
              </a:ext>
            </a:extLst>
          </p:cNvPr>
          <p:cNvSpPr/>
          <p:nvPr/>
        </p:nvSpPr>
        <p:spPr>
          <a:xfrm>
            <a:off x="9866539" y="3147332"/>
            <a:ext cx="359229" cy="3110593"/>
          </a:xfrm>
          <a:prstGeom prst="rect">
            <a:avLst/>
          </a:prstGeom>
          <a:noFill/>
          <a:ln w="19050">
            <a:solidFill>
              <a:srgbClr val="C00000"/>
            </a:solid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nvGrpSpPr>
          <p:cNvPr id="23" name="Gruppieren 22">
            <a:extLst>
              <a:ext uri="{FF2B5EF4-FFF2-40B4-BE49-F238E27FC236}">
                <a16:creationId xmlns:a16="http://schemas.microsoft.com/office/drawing/2014/main" id="{1ECD1718-AFFD-42F3-B775-71EF7C21DB7B}"/>
              </a:ext>
            </a:extLst>
          </p:cNvPr>
          <p:cNvGrpSpPr/>
          <p:nvPr/>
        </p:nvGrpSpPr>
        <p:grpSpPr>
          <a:xfrm>
            <a:off x="5177876" y="2147098"/>
            <a:ext cx="4170231" cy="698156"/>
            <a:chOff x="5177876" y="2147098"/>
            <a:chExt cx="4170231" cy="698156"/>
          </a:xfrm>
        </p:grpSpPr>
        <p:sp>
          <p:nvSpPr>
            <p:cNvPr id="11" name="Rechteck 10">
              <a:extLst>
                <a:ext uri="{FF2B5EF4-FFF2-40B4-BE49-F238E27FC236}">
                  <a16:creationId xmlns:a16="http://schemas.microsoft.com/office/drawing/2014/main" id="{9F411B76-AF3A-4E14-9762-C88B9D3DE041}"/>
                </a:ext>
              </a:extLst>
            </p:cNvPr>
            <p:cNvSpPr/>
            <p:nvPr/>
          </p:nvSpPr>
          <p:spPr>
            <a:xfrm>
              <a:off x="5177876" y="2147098"/>
              <a:ext cx="908602" cy="1908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dirty="0"/>
                <a:t>heute</a:t>
              </a:r>
            </a:p>
          </p:txBody>
        </p:sp>
        <p:sp>
          <p:nvSpPr>
            <p:cNvPr id="12" name="Rechteck 11">
              <a:extLst>
                <a:ext uri="{FF2B5EF4-FFF2-40B4-BE49-F238E27FC236}">
                  <a16:creationId xmlns:a16="http://schemas.microsoft.com/office/drawing/2014/main" id="{52D43A6B-8677-438C-A594-312B8CF70200}"/>
                </a:ext>
              </a:extLst>
            </p:cNvPr>
            <p:cNvSpPr/>
            <p:nvPr/>
          </p:nvSpPr>
          <p:spPr>
            <a:xfrm>
              <a:off x="8982599" y="2726871"/>
              <a:ext cx="365508" cy="11838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Gerade Verbindung mit Pfeil 21">
              <a:extLst>
                <a:ext uri="{FF2B5EF4-FFF2-40B4-BE49-F238E27FC236}">
                  <a16:creationId xmlns:a16="http://schemas.microsoft.com/office/drawing/2014/main" id="{76DCB9F2-947D-45D5-9A4C-13C48B23EE8C}"/>
                </a:ext>
              </a:extLst>
            </p:cNvPr>
            <p:cNvCxnSpPr>
              <a:stCxn id="12" idx="1"/>
              <a:endCxn id="11" idx="3"/>
            </p:cNvCxnSpPr>
            <p:nvPr/>
          </p:nvCxnSpPr>
          <p:spPr>
            <a:xfrm flipH="1" flipV="1">
              <a:off x="6086478" y="2242525"/>
              <a:ext cx="2896121" cy="5435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28" name="Gruppieren 27">
            <a:extLst>
              <a:ext uri="{FF2B5EF4-FFF2-40B4-BE49-F238E27FC236}">
                <a16:creationId xmlns:a16="http://schemas.microsoft.com/office/drawing/2014/main" id="{96EF5A9E-E75D-4B62-A719-04D78FDFF7F7}"/>
              </a:ext>
            </a:extLst>
          </p:cNvPr>
          <p:cNvGrpSpPr/>
          <p:nvPr/>
        </p:nvGrpSpPr>
        <p:grpSpPr>
          <a:xfrm>
            <a:off x="5177820" y="3400791"/>
            <a:ext cx="5088769" cy="190853"/>
            <a:chOff x="5177820" y="3400791"/>
            <a:chExt cx="5088769" cy="190853"/>
          </a:xfrm>
        </p:grpSpPr>
        <p:sp>
          <p:nvSpPr>
            <p:cNvPr id="56" name="Rechteck 55">
              <a:extLst>
                <a:ext uri="{FF2B5EF4-FFF2-40B4-BE49-F238E27FC236}">
                  <a16:creationId xmlns:a16="http://schemas.microsoft.com/office/drawing/2014/main" id="{95994A06-E0DE-4460-A194-5609A0D589A7}"/>
                </a:ext>
              </a:extLst>
            </p:cNvPr>
            <p:cNvSpPr/>
            <p:nvPr/>
          </p:nvSpPr>
          <p:spPr>
            <a:xfrm>
              <a:off x="5177820" y="3400791"/>
              <a:ext cx="908602" cy="1908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de-DE" sz="1200" dirty="0"/>
                <a:t>13.12.2022</a:t>
              </a:r>
            </a:p>
          </p:txBody>
        </p:sp>
        <p:sp>
          <p:nvSpPr>
            <p:cNvPr id="13" name="Rechteck 12">
              <a:extLst>
                <a:ext uri="{FF2B5EF4-FFF2-40B4-BE49-F238E27FC236}">
                  <a16:creationId xmlns:a16="http://schemas.microsoft.com/office/drawing/2014/main" id="{92313A2B-9E1D-4410-8840-88B648CD623C}"/>
                </a:ext>
              </a:extLst>
            </p:cNvPr>
            <p:cNvSpPr/>
            <p:nvPr/>
          </p:nvSpPr>
          <p:spPr>
            <a:xfrm>
              <a:off x="9833882" y="3429000"/>
              <a:ext cx="432707" cy="162644"/>
            </a:xfrm>
            <a:prstGeom prst="rect">
              <a:avLst/>
            </a:prstGeom>
            <a:noFill/>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27" name="Gerade Verbindung mit Pfeil 26">
              <a:extLst>
                <a:ext uri="{FF2B5EF4-FFF2-40B4-BE49-F238E27FC236}">
                  <a16:creationId xmlns:a16="http://schemas.microsoft.com/office/drawing/2014/main" id="{D7AB891A-BDA3-4198-83C0-F18D5A6526CD}"/>
                </a:ext>
              </a:extLst>
            </p:cNvPr>
            <p:cNvCxnSpPr>
              <a:stCxn id="13" idx="1"/>
              <a:endCxn id="56" idx="3"/>
            </p:cNvCxnSpPr>
            <p:nvPr/>
          </p:nvCxnSpPr>
          <p:spPr>
            <a:xfrm flipH="1" flipV="1">
              <a:off x="6086422" y="3496218"/>
              <a:ext cx="3747460" cy="1410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1" name="Gruppieren 40">
            <a:extLst>
              <a:ext uri="{FF2B5EF4-FFF2-40B4-BE49-F238E27FC236}">
                <a16:creationId xmlns:a16="http://schemas.microsoft.com/office/drawing/2014/main" id="{EE5610AB-B4C2-4134-867B-1AD04B9E0968}"/>
              </a:ext>
            </a:extLst>
          </p:cNvPr>
          <p:cNvGrpSpPr/>
          <p:nvPr/>
        </p:nvGrpSpPr>
        <p:grpSpPr>
          <a:xfrm>
            <a:off x="5177820" y="4958711"/>
            <a:ext cx="5076523" cy="190853"/>
            <a:chOff x="5177820" y="4958711"/>
            <a:chExt cx="5076523" cy="190853"/>
          </a:xfrm>
        </p:grpSpPr>
        <p:sp>
          <p:nvSpPr>
            <p:cNvPr id="59" name="Rechteck 58">
              <a:extLst>
                <a:ext uri="{FF2B5EF4-FFF2-40B4-BE49-F238E27FC236}">
                  <a16:creationId xmlns:a16="http://schemas.microsoft.com/office/drawing/2014/main" id="{57820ED5-1EC5-42B8-A803-56D837D1744C}"/>
                </a:ext>
              </a:extLst>
            </p:cNvPr>
            <p:cNvSpPr/>
            <p:nvPr/>
          </p:nvSpPr>
          <p:spPr>
            <a:xfrm>
              <a:off x="5177820" y="4958711"/>
              <a:ext cx="908602" cy="190853"/>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de-DE" sz="1200" dirty="0"/>
                <a:t>30.12.2022</a:t>
              </a:r>
            </a:p>
          </p:txBody>
        </p:sp>
        <p:sp>
          <p:nvSpPr>
            <p:cNvPr id="16" name="Rechteck 15">
              <a:extLst>
                <a:ext uri="{FF2B5EF4-FFF2-40B4-BE49-F238E27FC236}">
                  <a16:creationId xmlns:a16="http://schemas.microsoft.com/office/drawing/2014/main" id="{0D191D2D-3B14-40EF-844A-FAC1BFC1A013}"/>
                </a:ext>
              </a:extLst>
            </p:cNvPr>
            <p:cNvSpPr/>
            <p:nvPr/>
          </p:nvSpPr>
          <p:spPr>
            <a:xfrm>
              <a:off x="9837964" y="4958711"/>
              <a:ext cx="416379" cy="139885"/>
            </a:xfrm>
            <a:prstGeom prst="rect">
              <a:avLst/>
            </a:prstGeom>
            <a:noFill/>
            <a:ln w="19050">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cxnSp>
          <p:nvCxnSpPr>
            <p:cNvPr id="40" name="Gerade Verbindung mit Pfeil 39">
              <a:extLst>
                <a:ext uri="{FF2B5EF4-FFF2-40B4-BE49-F238E27FC236}">
                  <a16:creationId xmlns:a16="http://schemas.microsoft.com/office/drawing/2014/main" id="{57859200-CE99-47AB-86CB-EC19B8849A81}"/>
                </a:ext>
              </a:extLst>
            </p:cNvPr>
            <p:cNvCxnSpPr>
              <a:stCxn id="16" idx="1"/>
              <a:endCxn id="59" idx="3"/>
            </p:cNvCxnSpPr>
            <p:nvPr/>
          </p:nvCxnSpPr>
          <p:spPr>
            <a:xfrm flipH="1">
              <a:off x="6086422" y="5028654"/>
              <a:ext cx="3751542" cy="25484"/>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grpSp>
      <p:grpSp>
        <p:nvGrpSpPr>
          <p:cNvPr id="46" name="Gruppieren 45">
            <a:extLst>
              <a:ext uri="{FF2B5EF4-FFF2-40B4-BE49-F238E27FC236}">
                <a16:creationId xmlns:a16="http://schemas.microsoft.com/office/drawing/2014/main" id="{9F47BA53-244F-46BB-A5A4-4F17905F699E}"/>
              </a:ext>
            </a:extLst>
          </p:cNvPr>
          <p:cNvGrpSpPr/>
          <p:nvPr/>
        </p:nvGrpSpPr>
        <p:grpSpPr>
          <a:xfrm>
            <a:off x="5177820" y="6131130"/>
            <a:ext cx="5047948" cy="190853"/>
            <a:chOff x="5177820" y="6131130"/>
            <a:chExt cx="5047948" cy="190853"/>
          </a:xfrm>
        </p:grpSpPr>
        <p:sp>
          <p:nvSpPr>
            <p:cNvPr id="61" name="Rechteck 60">
              <a:extLst>
                <a:ext uri="{FF2B5EF4-FFF2-40B4-BE49-F238E27FC236}">
                  <a16:creationId xmlns:a16="http://schemas.microsoft.com/office/drawing/2014/main" id="{7D495527-98D1-4867-A19A-6563DB00B6CA}"/>
                </a:ext>
              </a:extLst>
            </p:cNvPr>
            <p:cNvSpPr/>
            <p:nvPr/>
          </p:nvSpPr>
          <p:spPr>
            <a:xfrm>
              <a:off x="5177820" y="6131130"/>
              <a:ext cx="908602" cy="1908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dirty="0"/>
                <a:t>09.01.2023</a:t>
              </a:r>
            </a:p>
          </p:txBody>
        </p:sp>
        <p:sp>
          <p:nvSpPr>
            <p:cNvPr id="20" name="Rechteck 19">
              <a:extLst>
                <a:ext uri="{FF2B5EF4-FFF2-40B4-BE49-F238E27FC236}">
                  <a16:creationId xmlns:a16="http://schemas.microsoft.com/office/drawing/2014/main" id="{1BFA6F9A-EB63-4E57-8FA8-E282CFFB628B}"/>
                </a:ext>
              </a:extLst>
            </p:cNvPr>
            <p:cNvSpPr/>
            <p:nvPr/>
          </p:nvSpPr>
          <p:spPr>
            <a:xfrm>
              <a:off x="9866539" y="6131130"/>
              <a:ext cx="359229" cy="1267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5" name="Gerade Verbindung mit Pfeil 44">
              <a:extLst>
                <a:ext uri="{FF2B5EF4-FFF2-40B4-BE49-F238E27FC236}">
                  <a16:creationId xmlns:a16="http://schemas.microsoft.com/office/drawing/2014/main" id="{6508E0F6-8F29-48BB-B070-3C97120E5D57}"/>
                </a:ext>
              </a:extLst>
            </p:cNvPr>
            <p:cNvCxnSpPr>
              <a:stCxn id="20" idx="1"/>
              <a:endCxn id="61" idx="3"/>
            </p:cNvCxnSpPr>
            <p:nvPr/>
          </p:nvCxnSpPr>
          <p:spPr>
            <a:xfrm flipH="1">
              <a:off x="6086422" y="6194528"/>
              <a:ext cx="3780117" cy="32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sp>
        <p:nvSpPr>
          <p:cNvPr id="82" name="Rechteck 81">
            <a:extLst>
              <a:ext uri="{FF2B5EF4-FFF2-40B4-BE49-F238E27FC236}">
                <a16:creationId xmlns:a16="http://schemas.microsoft.com/office/drawing/2014/main" id="{541155EF-BE67-420B-A1EE-4EA15B37BFB7}"/>
              </a:ext>
            </a:extLst>
          </p:cNvPr>
          <p:cNvSpPr/>
          <p:nvPr/>
        </p:nvSpPr>
        <p:spPr>
          <a:xfrm>
            <a:off x="9833882" y="4168338"/>
            <a:ext cx="432707" cy="162644"/>
          </a:xfrm>
          <a:prstGeom prst="rect">
            <a:avLst/>
          </a:prstGeom>
          <a:noFill/>
          <a:ln w="1905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83" name="Gerade Verbindung mit Pfeil 82">
            <a:extLst>
              <a:ext uri="{FF2B5EF4-FFF2-40B4-BE49-F238E27FC236}">
                <a16:creationId xmlns:a16="http://schemas.microsoft.com/office/drawing/2014/main" id="{E00C5622-87CF-4334-A8D9-6D010A0DA207}"/>
              </a:ext>
            </a:extLst>
          </p:cNvPr>
          <p:cNvCxnSpPr>
            <a:cxnSpLocks/>
            <a:stCxn id="82" idx="1"/>
            <a:endCxn id="84" idx="3"/>
          </p:cNvCxnSpPr>
          <p:nvPr/>
        </p:nvCxnSpPr>
        <p:spPr>
          <a:xfrm flipH="1" flipV="1">
            <a:off x="6086422" y="4238078"/>
            <a:ext cx="3747460" cy="1158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84" name="Rechteck 83">
            <a:extLst>
              <a:ext uri="{FF2B5EF4-FFF2-40B4-BE49-F238E27FC236}">
                <a16:creationId xmlns:a16="http://schemas.microsoft.com/office/drawing/2014/main" id="{56A6A12F-A7A1-4B8F-936D-138E31A02482}"/>
              </a:ext>
            </a:extLst>
          </p:cNvPr>
          <p:cNvSpPr/>
          <p:nvPr/>
        </p:nvSpPr>
        <p:spPr>
          <a:xfrm>
            <a:off x="5177820" y="4142651"/>
            <a:ext cx="908602" cy="1908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de-DE" sz="1200" dirty="0"/>
              <a:t>30.12.2022</a:t>
            </a:r>
          </a:p>
        </p:txBody>
      </p:sp>
    </p:spTree>
    <p:extLst>
      <p:ext uri="{BB962C8B-B14F-4D97-AF65-F5344CB8AC3E}">
        <p14:creationId xmlns:p14="http://schemas.microsoft.com/office/powerpoint/2010/main" val="2113785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4732905-5B04-48FE-9B27-2F3CFFBC6AD6}"/>
              </a:ext>
            </a:extLst>
          </p:cNvPr>
          <p:cNvPicPr>
            <a:picLocks noChangeAspect="1"/>
          </p:cNvPicPr>
          <p:nvPr/>
        </p:nvPicPr>
        <p:blipFill rotWithShape="1">
          <a:blip r:embed="rId2">
            <a:extLst>
              <a:ext uri="{28A0092B-C50C-407E-A947-70E740481C1C}">
                <a14:useLocalDpi xmlns:a14="http://schemas.microsoft.com/office/drawing/2010/main" val="0"/>
              </a:ext>
            </a:extLst>
          </a:blip>
          <a:srcRect l="6381"/>
          <a:stretch/>
        </p:blipFill>
        <p:spPr>
          <a:xfrm>
            <a:off x="0" y="71438"/>
            <a:ext cx="3293742" cy="1855334"/>
          </a:xfrm>
          <a:prstGeom prst="rect">
            <a:avLst/>
          </a:prstGeom>
        </p:spPr>
      </p:pic>
      <p:sp>
        <p:nvSpPr>
          <p:cNvPr id="2" name="Titel 1">
            <a:extLst>
              <a:ext uri="{FF2B5EF4-FFF2-40B4-BE49-F238E27FC236}">
                <a16:creationId xmlns:a16="http://schemas.microsoft.com/office/drawing/2014/main" id="{D9A4DC7A-514F-407F-ABD0-6DA8D4C6F70C}"/>
              </a:ext>
            </a:extLst>
          </p:cNvPr>
          <p:cNvSpPr>
            <a:spLocks noGrp="1"/>
          </p:cNvSpPr>
          <p:nvPr>
            <p:ph type="title"/>
          </p:nvPr>
        </p:nvSpPr>
        <p:spPr>
          <a:xfrm>
            <a:off x="2224768" y="365125"/>
            <a:ext cx="9129031" cy="1325563"/>
          </a:xfrm>
        </p:spPr>
        <p:txBody>
          <a:bodyPr/>
          <a:lstStyle/>
          <a:p>
            <a:r>
              <a:rPr lang="de-DE" dirty="0"/>
              <a:t>Warnung !</a:t>
            </a:r>
          </a:p>
        </p:txBody>
      </p:sp>
      <p:sp>
        <p:nvSpPr>
          <p:cNvPr id="3" name="Inhaltsplatzhalter 2">
            <a:extLst>
              <a:ext uri="{FF2B5EF4-FFF2-40B4-BE49-F238E27FC236}">
                <a16:creationId xmlns:a16="http://schemas.microsoft.com/office/drawing/2014/main" id="{56DB5710-3537-4DCA-984D-1FBF50EBF6D7}"/>
              </a:ext>
            </a:extLst>
          </p:cNvPr>
          <p:cNvSpPr>
            <a:spLocks noGrp="1"/>
          </p:cNvSpPr>
          <p:nvPr>
            <p:ph idx="1"/>
          </p:nvPr>
        </p:nvSpPr>
        <p:spPr/>
        <p:txBody>
          <a:bodyPr>
            <a:normAutofit lnSpcReduction="10000"/>
          </a:bodyPr>
          <a:lstStyle/>
          <a:p>
            <a:r>
              <a:rPr lang="de-DE" dirty="0"/>
              <a:t>Die folgende Präsentation kann verstörende Inhalte für den Betrachter beinhalten</a:t>
            </a:r>
          </a:p>
          <a:p>
            <a:r>
              <a:rPr lang="de-DE" dirty="0"/>
              <a:t>Die Definition einer Dimension kann vom Verständnis dessen, was der Betrachter selbst darunter versteht, abweichen</a:t>
            </a:r>
          </a:p>
          <a:p>
            <a:r>
              <a:rPr lang="de-DE" dirty="0"/>
              <a:t>Jemand der Produkte einer Stückliste zu einem Produkt zusammensetzt, wird als Schöpfer betrachtet</a:t>
            </a:r>
          </a:p>
          <a:p>
            <a:r>
              <a:rPr lang="de-DE" dirty="0"/>
              <a:t>Jemand der einen Artikel und eine zugehörige Stückliste erarbeitet, wird ebenfalls als Schöpfer betrachtet</a:t>
            </a:r>
          </a:p>
          <a:p>
            <a:r>
              <a:rPr lang="de-DE" dirty="0"/>
              <a:t>Nur weil das ERP mit Schöpfern interagiert, sollte es noch nicht als Göttlich betrachtet werden</a:t>
            </a:r>
          </a:p>
        </p:txBody>
      </p:sp>
    </p:spTree>
    <p:extLst>
      <p:ext uri="{BB962C8B-B14F-4D97-AF65-F5344CB8AC3E}">
        <p14:creationId xmlns:p14="http://schemas.microsoft.com/office/powerpoint/2010/main" val="3196901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4249A-95D3-4F7A-AB25-F17E4D707A85}"/>
              </a:ext>
            </a:extLst>
          </p:cNvPr>
          <p:cNvSpPr>
            <a:spLocks noGrp="1"/>
          </p:cNvSpPr>
          <p:nvPr>
            <p:ph type="title"/>
          </p:nvPr>
        </p:nvSpPr>
        <p:spPr/>
        <p:txBody>
          <a:bodyPr>
            <a:normAutofit/>
          </a:bodyPr>
          <a:lstStyle/>
          <a:p>
            <a:r>
              <a:rPr lang="de-DE" sz="3600" dirty="0"/>
              <a:t>1. </a:t>
            </a:r>
            <a:r>
              <a:rPr lang="de-DE" sz="3600" dirty="0" err="1"/>
              <a:t>Autojob</a:t>
            </a:r>
            <a:r>
              <a:rPr lang="de-DE" sz="3600" dirty="0"/>
              <a:t> - Verfügbarkeit aller Aufträge ermitteln</a:t>
            </a:r>
          </a:p>
        </p:txBody>
      </p:sp>
      <p:sp>
        <p:nvSpPr>
          <p:cNvPr id="3" name="Inhaltsplatzhalter 2">
            <a:extLst>
              <a:ext uri="{FF2B5EF4-FFF2-40B4-BE49-F238E27FC236}">
                <a16:creationId xmlns:a16="http://schemas.microsoft.com/office/drawing/2014/main" id="{682B9FE0-AE4F-4863-9B9E-3F307A3856EC}"/>
              </a:ext>
            </a:extLst>
          </p:cNvPr>
          <p:cNvSpPr>
            <a:spLocks noGrp="1"/>
          </p:cNvSpPr>
          <p:nvPr>
            <p:ph idx="1"/>
          </p:nvPr>
        </p:nvSpPr>
        <p:spPr/>
        <p:txBody>
          <a:bodyPr/>
          <a:lstStyle/>
          <a:p>
            <a:r>
              <a:rPr lang="de-DE" dirty="0"/>
              <a:t>Modul „</a:t>
            </a:r>
            <a:r>
              <a:rPr lang="de-DE" dirty="0" err="1"/>
              <a:t>prog</a:t>
            </a:r>
            <a:r>
              <a:rPr lang="de-DE" dirty="0"/>
              <a:t>/dienst/</a:t>
            </a:r>
            <a:r>
              <a:rPr lang="de-DE" dirty="0" err="1"/>
              <a:t>ppsverf.out</a:t>
            </a:r>
            <a:r>
              <a:rPr lang="de-DE" dirty="0"/>
              <a:t>“</a:t>
            </a:r>
          </a:p>
          <a:p>
            <a:r>
              <a:rPr lang="de-DE" dirty="0"/>
              <a:t>Jede Nacht sollten Verfügbarkeit und Bestand zu allen offenen Fertigungsaufträgen neu ermittelt werden</a:t>
            </a:r>
          </a:p>
          <a:p>
            <a:r>
              <a:rPr lang="de-DE" dirty="0"/>
              <a:t>Dies kann über einen </a:t>
            </a:r>
            <a:r>
              <a:rPr lang="de-DE" dirty="0" err="1"/>
              <a:t>Autojob</a:t>
            </a:r>
            <a:r>
              <a:rPr lang="de-DE" dirty="0"/>
              <a:t> am Anfang eines jeden Tages eingerichtet werden (kurz nach 0 Uhr)</a:t>
            </a:r>
          </a:p>
        </p:txBody>
      </p:sp>
      <p:pic>
        <p:nvPicPr>
          <p:cNvPr id="7" name="Grafik 6">
            <a:extLst>
              <a:ext uri="{FF2B5EF4-FFF2-40B4-BE49-F238E27FC236}">
                <a16:creationId xmlns:a16="http://schemas.microsoft.com/office/drawing/2014/main" id="{37792F18-ACFF-49CD-A20E-4FE4E076D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49636"/>
            <a:ext cx="3440750" cy="1608364"/>
          </a:xfrm>
          <a:prstGeom prst="rect">
            <a:avLst/>
          </a:prstGeom>
        </p:spPr>
      </p:pic>
      <p:pic>
        <p:nvPicPr>
          <p:cNvPr id="9" name="Grafik 8">
            <a:extLst>
              <a:ext uri="{FF2B5EF4-FFF2-40B4-BE49-F238E27FC236}">
                <a16:creationId xmlns:a16="http://schemas.microsoft.com/office/drawing/2014/main" id="{A0B9A7E5-8C75-43F0-8D5D-2B09438EF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1674" y="3752073"/>
            <a:ext cx="2331997" cy="2933801"/>
          </a:xfrm>
          <a:prstGeom prst="rect">
            <a:avLst/>
          </a:prstGeom>
        </p:spPr>
      </p:pic>
    </p:spTree>
    <p:extLst>
      <p:ext uri="{BB962C8B-B14F-4D97-AF65-F5344CB8AC3E}">
        <p14:creationId xmlns:p14="http://schemas.microsoft.com/office/powerpoint/2010/main" val="3977012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4249A-95D3-4F7A-AB25-F17E4D707A85}"/>
              </a:ext>
            </a:extLst>
          </p:cNvPr>
          <p:cNvSpPr>
            <a:spLocks noGrp="1"/>
          </p:cNvSpPr>
          <p:nvPr>
            <p:ph type="title"/>
          </p:nvPr>
        </p:nvSpPr>
        <p:spPr/>
        <p:txBody>
          <a:bodyPr>
            <a:normAutofit/>
          </a:bodyPr>
          <a:lstStyle/>
          <a:p>
            <a:r>
              <a:rPr lang="de-DE" sz="3600" dirty="0"/>
              <a:t>2. </a:t>
            </a:r>
            <a:r>
              <a:rPr lang="de-DE" sz="3600" dirty="0" err="1"/>
              <a:t>Autojob</a:t>
            </a:r>
            <a:r>
              <a:rPr lang="de-DE" sz="3600" dirty="0"/>
              <a:t> – (Netto-)Bedarf aller Artikel ermitteln</a:t>
            </a:r>
          </a:p>
        </p:txBody>
      </p:sp>
      <p:sp>
        <p:nvSpPr>
          <p:cNvPr id="3" name="Inhaltsplatzhalter 2">
            <a:extLst>
              <a:ext uri="{FF2B5EF4-FFF2-40B4-BE49-F238E27FC236}">
                <a16:creationId xmlns:a16="http://schemas.microsoft.com/office/drawing/2014/main" id="{682B9FE0-AE4F-4863-9B9E-3F307A3856EC}"/>
              </a:ext>
            </a:extLst>
          </p:cNvPr>
          <p:cNvSpPr>
            <a:spLocks noGrp="1"/>
          </p:cNvSpPr>
          <p:nvPr>
            <p:ph idx="1"/>
          </p:nvPr>
        </p:nvSpPr>
        <p:spPr/>
        <p:txBody>
          <a:bodyPr/>
          <a:lstStyle/>
          <a:p>
            <a:r>
              <a:rPr lang="de-DE" dirty="0"/>
              <a:t>Modul „</a:t>
            </a:r>
            <a:r>
              <a:rPr lang="de-DE" dirty="0" err="1"/>
              <a:t>prog</a:t>
            </a:r>
            <a:r>
              <a:rPr lang="de-DE" dirty="0"/>
              <a:t>/</a:t>
            </a:r>
            <a:r>
              <a:rPr lang="de-DE" dirty="0" err="1"/>
              <a:t>vkauf</a:t>
            </a:r>
            <a:r>
              <a:rPr lang="de-DE" dirty="0"/>
              <a:t>/</a:t>
            </a:r>
            <a:r>
              <a:rPr lang="de-DE" dirty="0" err="1"/>
              <a:t>trmtab.out</a:t>
            </a:r>
            <a:r>
              <a:rPr lang="de-DE" dirty="0"/>
              <a:t>“</a:t>
            </a:r>
          </a:p>
          <a:p>
            <a:r>
              <a:rPr lang="de-DE" dirty="0"/>
              <a:t>Jede Nacht sollte über die Verfügbarkeit zu allen Einkaufs- und Produktions-Artikeln der Bedarf ermittelt werden</a:t>
            </a:r>
          </a:p>
          <a:p>
            <a:r>
              <a:rPr lang="de-DE" dirty="0"/>
              <a:t>Dies kann über einen parallel laufenden </a:t>
            </a:r>
            <a:r>
              <a:rPr lang="de-DE" dirty="0" err="1"/>
              <a:t>Autojob</a:t>
            </a:r>
            <a:r>
              <a:rPr lang="de-DE" dirty="0"/>
              <a:t> jede Nacht eingerichtet werden</a:t>
            </a:r>
          </a:p>
          <a:p>
            <a:r>
              <a:rPr lang="de-DE" dirty="0"/>
              <a:t>Es empfehlen sich zwei separate Jobs für die Trennung von Produktions- und Einkaufs-Artikeln</a:t>
            </a:r>
          </a:p>
        </p:txBody>
      </p:sp>
      <p:pic>
        <p:nvPicPr>
          <p:cNvPr id="7" name="Grafik 6">
            <a:extLst>
              <a:ext uri="{FF2B5EF4-FFF2-40B4-BE49-F238E27FC236}">
                <a16:creationId xmlns:a16="http://schemas.microsoft.com/office/drawing/2014/main" id="{37792F18-ACFF-49CD-A20E-4FE4E076D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49636"/>
            <a:ext cx="3440750" cy="1608364"/>
          </a:xfrm>
          <a:prstGeom prst="rect">
            <a:avLst/>
          </a:prstGeom>
        </p:spPr>
      </p:pic>
      <p:pic>
        <p:nvPicPr>
          <p:cNvPr id="5" name="Grafik 4">
            <a:extLst>
              <a:ext uri="{FF2B5EF4-FFF2-40B4-BE49-F238E27FC236}">
                <a16:creationId xmlns:a16="http://schemas.microsoft.com/office/drawing/2014/main" id="{D190437E-B5AB-4CDD-A22A-F7D1B437E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198" y="4651131"/>
            <a:ext cx="3600476" cy="1919302"/>
          </a:xfrm>
          <a:prstGeom prst="rect">
            <a:avLst/>
          </a:prstGeom>
        </p:spPr>
      </p:pic>
    </p:spTree>
    <p:extLst>
      <p:ext uri="{BB962C8B-B14F-4D97-AF65-F5344CB8AC3E}">
        <p14:creationId xmlns:p14="http://schemas.microsoft.com/office/powerpoint/2010/main" val="3685401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D2436-E234-4C05-A99C-9B998F28544B}"/>
              </a:ext>
            </a:extLst>
          </p:cNvPr>
          <p:cNvSpPr>
            <a:spLocks noGrp="1"/>
          </p:cNvSpPr>
          <p:nvPr>
            <p:ph type="title"/>
          </p:nvPr>
        </p:nvSpPr>
        <p:spPr/>
        <p:txBody>
          <a:bodyPr>
            <a:normAutofit/>
          </a:bodyPr>
          <a:lstStyle/>
          <a:p>
            <a:r>
              <a:rPr lang="de-DE" sz="3600" dirty="0"/>
              <a:t>Fertigungsstruktur durch BANF auflösen</a:t>
            </a:r>
          </a:p>
        </p:txBody>
      </p:sp>
      <p:sp>
        <p:nvSpPr>
          <p:cNvPr id="3" name="Inhaltsplatzhalter 2">
            <a:extLst>
              <a:ext uri="{FF2B5EF4-FFF2-40B4-BE49-F238E27FC236}">
                <a16:creationId xmlns:a16="http://schemas.microsoft.com/office/drawing/2014/main" id="{BE69CF3E-2598-4375-9954-9C7E58B1CABD}"/>
              </a:ext>
            </a:extLst>
          </p:cNvPr>
          <p:cNvSpPr>
            <a:spLocks noGrp="1"/>
          </p:cNvSpPr>
          <p:nvPr>
            <p:ph idx="1"/>
          </p:nvPr>
        </p:nvSpPr>
        <p:spPr/>
        <p:txBody>
          <a:bodyPr/>
          <a:lstStyle/>
          <a:p>
            <a:r>
              <a:rPr lang="de-DE" dirty="0"/>
              <a:t>Keine Strukturgenerierung mehr (</a:t>
            </a:r>
            <a:r>
              <a:rPr lang="de-DE" dirty="0" err="1"/>
              <a:t>UnterIDs</a:t>
            </a:r>
            <a:r>
              <a:rPr lang="de-DE" dirty="0"/>
              <a:t> entfallen)</a:t>
            </a:r>
          </a:p>
          <a:p>
            <a:r>
              <a:rPr lang="de-DE" dirty="0"/>
              <a:t>Gezielte Baugruppenfertigung (Serienfertigung)</a:t>
            </a:r>
          </a:p>
          <a:p>
            <a:r>
              <a:rPr lang="de-DE" dirty="0"/>
              <a:t>Es kann Losgrößenoptimiert gefertigt werden</a:t>
            </a:r>
          </a:p>
          <a:p>
            <a:r>
              <a:rPr lang="de-DE" dirty="0"/>
              <a:t>Baugruppen werden im Lager vorgehalten</a:t>
            </a:r>
          </a:p>
          <a:p>
            <a:r>
              <a:rPr lang="de-DE" dirty="0"/>
              <a:t>Fertigung kann Rüstzeiten optimieren</a:t>
            </a:r>
          </a:p>
          <a:p>
            <a:r>
              <a:rPr lang="de-DE" dirty="0"/>
              <a:t>Fertigung der Verkaufsprodukte wird zur Endmontage</a:t>
            </a:r>
          </a:p>
        </p:txBody>
      </p:sp>
      <p:pic>
        <p:nvPicPr>
          <p:cNvPr id="5" name="Grafik 4">
            <a:extLst>
              <a:ext uri="{FF2B5EF4-FFF2-40B4-BE49-F238E27FC236}">
                <a16:creationId xmlns:a16="http://schemas.microsoft.com/office/drawing/2014/main" id="{F93E3788-6ACE-4104-8D84-821CCF1E5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120" y="4901545"/>
            <a:ext cx="1795463" cy="1710846"/>
          </a:xfrm>
          <a:prstGeom prst="rect">
            <a:avLst/>
          </a:prstGeom>
        </p:spPr>
      </p:pic>
      <p:sp>
        <p:nvSpPr>
          <p:cNvPr id="6" name="Pfeil: nach rechts 5">
            <a:extLst>
              <a:ext uri="{FF2B5EF4-FFF2-40B4-BE49-F238E27FC236}">
                <a16:creationId xmlns:a16="http://schemas.microsoft.com/office/drawing/2014/main" id="{F1A46484-4BCA-41A1-9562-21A9BBEFA817}"/>
              </a:ext>
            </a:extLst>
          </p:cNvPr>
          <p:cNvSpPr/>
          <p:nvPr/>
        </p:nvSpPr>
        <p:spPr>
          <a:xfrm>
            <a:off x="3184071" y="5334681"/>
            <a:ext cx="1538968" cy="608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53133063-90DD-4CF6-9CC8-90D66128F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042" y="4901545"/>
            <a:ext cx="2623297" cy="1710846"/>
          </a:xfrm>
          <a:prstGeom prst="rect">
            <a:avLst/>
          </a:prstGeom>
        </p:spPr>
      </p:pic>
    </p:spTree>
    <p:extLst>
      <p:ext uri="{BB962C8B-B14F-4D97-AF65-F5344CB8AC3E}">
        <p14:creationId xmlns:p14="http://schemas.microsoft.com/office/powerpoint/2010/main" val="384153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normAutofit/>
          </a:bodyPr>
          <a:lstStyle/>
          <a:p>
            <a:r>
              <a:rPr lang="de-DE" sz="3600" dirty="0"/>
              <a:t>Fertigungsstruktur durch BANF auflösen</a:t>
            </a:r>
          </a:p>
        </p:txBody>
      </p:sp>
      <p:graphicFrame>
        <p:nvGraphicFramePr>
          <p:cNvPr id="5" name="Inhaltsplatzhalter 3">
            <a:extLst>
              <a:ext uri="{FF2B5EF4-FFF2-40B4-BE49-F238E27FC236}">
                <a16:creationId xmlns:a16="http://schemas.microsoft.com/office/drawing/2014/main" id="{30F8A5AD-22C8-400D-A870-9E921264AFF8}"/>
              </a:ext>
            </a:extLst>
          </p:cNvPr>
          <p:cNvGraphicFramePr>
            <a:graphicFrameLocks/>
          </p:cNvGraphicFramePr>
          <p:nvPr>
            <p:extLst/>
          </p:nvPr>
        </p:nvGraphicFramePr>
        <p:xfrm>
          <a:off x="838200" y="1459786"/>
          <a:ext cx="3609736" cy="1790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Inhaltsplatzhalter 3">
            <a:extLst>
              <a:ext uri="{FF2B5EF4-FFF2-40B4-BE49-F238E27FC236}">
                <a16:creationId xmlns:a16="http://schemas.microsoft.com/office/drawing/2014/main" id="{DA67379F-E1C3-4D6B-A421-E9BCA5A1B81F}"/>
              </a:ext>
            </a:extLst>
          </p:cNvPr>
          <p:cNvGraphicFramePr>
            <a:graphicFrameLocks/>
          </p:cNvGraphicFramePr>
          <p:nvPr>
            <p:extLst/>
          </p:nvPr>
        </p:nvGraphicFramePr>
        <p:xfrm>
          <a:off x="4447936" y="1459786"/>
          <a:ext cx="3609736" cy="1790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Inhaltsplatzhalter 3">
            <a:extLst>
              <a:ext uri="{FF2B5EF4-FFF2-40B4-BE49-F238E27FC236}">
                <a16:creationId xmlns:a16="http://schemas.microsoft.com/office/drawing/2014/main" id="{141A9BEB-8A61-4BC4-8C39-821CFA430D12}"/>
              </a:ext>
            </a:extLst>
          </p:cNvPr>
          <p:cNvGraphicFramePr>
            <a:graphicFrameLocks/>
          </p:cNvGraphicFramePr>
          <p:nvPr>
            <p:extLst/>
          </p:nvPr>
        </p:nvGraphicFramePr>
        <p:xfrm>
          <a:off x="8057672" y="1459786"/>
          <a:ext cx="3609736" cy="17906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extfeld 7">
            <a:extLst>
              <a:ext uri="{FF2B5EF4-FFF2-40B4-BE49-F238E27FC236}">
                <a16:creationId xmlns:a16="http://schemas.microsoft.com/office/drawing/2014/main" id="{A98AC53F-FAFF-47BD-87CE-0A434911E844}"/>
              </a:ext>
            </a:extLst>
          </p:cNvPr>
          <p:cNvSpPr txBox="1"/>
          <p:nvPr/>
        </p:nvSpPr>
        <p:spPr>
          <a:xfrm>
            <a:off x="838200" y="1468301"/>
            <a:ext cx="753576" cy="369332"/>
          </a:xfrm>
          <a:prstGeom prst="rect">
            <a:avLst/>
          </a:prstGeom>
          <a:noFill/>
        </p:spPr>
        <p:txBody>
          <a:bodyPr wrap="square" rtlCol="0">
            <a:spAutoFit/>
          </a:bodyPr>
          <a:lstStyle/>
          <a:p>
            <a:r>
              <a:rPr lang="de-DE" dirty="0">
                <a:solidFill>
                  <a:srgbClr val="C00000"/>
                </a:solidFill>
              </a:rPr>
              <a:t>1.</a:t>
            </a:r>
          </a:p>
        </p:txBody>
      </p:sp>
      <p:sp>
        <p:nvSpPr>
          <p:cNvPr id="10" name="Textfeld 9">
            <a:extLst>
              <a:ext uri="{FF2B5EF4-FFF2-40B4-BE49-F238E27FC236}">
                <a16:creationId xmlns:a16="http://schemas.microsoft.com/office/drawing/2014/main" id="{324B112F-BB41-4698-9B27-8E77D4393860}"/>
              </a:ext>
            </a:extLst>
          </p:cNvPr>
          <p:cNvSpPr txBox="1"/>
          <p:nvPr/>
        </p:nvSpPr>
        <p:spPr>
          <a:xfrm>
            <a:off x="4447936" y="1468301"/>
            <a:ext cx="753576" cy="369332"/>
          </a:xfrm>
          <a:prstGeom prst="rect">
            <a:avLst/>
          </a:prstGeom>
          <a:noFill/>
        </p:spPr>
        <p:txBody>
          <a:bodyPr wrap="square" rtlCol="0">
            <a:spAutoFit/>
          </a:bodyPr>
          <a:lstStyle/>
          <a:p>
            <a:r>
              <a:rPr lang="de-DE" dirty="0">
                <a:solidFill>
                  <a:srgbClr val="C00000"/>
                </a:solidFill>
              </a:rPr>
              <a:t>2.</a:t>
            </a:r>
          </a:p>
        </p:txBody>
      </p:sp>
      <p:sp>
        <p:nvSpPr>
          <p:cNvPr id="11" name="Textfeld 10">
            <a:extLst>
              <a:ext uri="{FF2B5EF4-FFF2-40B4-BE49-F238E27FC236}">
                <a16:creationId xmlns:a16="http://schemas.microsoft.com/office/drawing/2014/main" id="{B9C85F2A-CEBF-4C7C-926E-9243857A1F1D}"/>
              </a:ext>
            </a:extLst>
          </p:cNvPr>
          <p:cNvSpPr txBox="1"/>
          <p:nvPr/>
        </p:nvSpPr>
        <p:spPr>
          <a:xfrm>
            <a:off x="8057672" y="1463030"/>
            <a:ext cx="753576" cy="369332"/>
          </a:xfrm>
          <a:prstGeom prst="rect">
            <a:avLst/>
          </a:prstGeom>
          <a:noFill/>
        </p:spPr>
        <p:txBody>
          <a:bodyPr wrap="square" rtlCol="0">
            <a:spAutoFit/>
          </a:bodyPr>
          <a:lstStyle/>
          <a:p>
            <a:r>
              <a:rPr lang="de-DE" dirty="0">
                <a:solidFill>
                  <a:srgbClr val="C00000"/>
                </a:solidFill>
              </a:rPr>
              <a:t>3.</a:t>
            </a:r>
          </a:p>
        </p:txBody>
      </p:sp>
      <p:sp>
        <p:nvSpPr>
          <p:cNvPr id="50" name="Textfeld 49">
            <a:extLst>
              <a:ext uri="{FF2B5EF4-FFF2-40B4-BE49-F238E27FC236}">
                <a16:creationId xmlns:a16="http://schemas.microsoft.com/office/drawing/2014/main" id="{54512779-7C3B-49BD-8750-AE50BCB32D21}"/>
              </a:ext>
            </a:extLst>
          </p:cNvPr>
          <p:cNvSpPr txBox="1"/>
          <p:nvPr/>
        </p:nvSpPr>
        <p:spPr>
          <a:xfrm>
            <a:off x="2182586" y="1859270"/>
            <a:ext cx="753576" cy="276999"/>
          </a:xfrm>
          <a:prstGeom prst="rect">
            <a:avLst/>
          </a:prstGeom>
          <a:noFill/>
        </p:spPr>
        <p:txBody>
          <a:bodyPr wrap="square" rtlCol="0">
            <a:spAutoFit/>
          </a:bodyPr>
          <a:lstStyle/>
          <a:p>
            <a:r>
              <a:rPr lang="de-DE" sz="1200" dirty="0">
                <a:solidFill>
                  <a:srgbClr val="FFFF00"/>
                </a:solidFill>
              </a:rPr>
              <a:t>1.1.</a:t>
            </a:r>
          </a:p>
        </p:txBody>
      </p:sp>
      <p:sp>
        <p:nvSpPr>
          <p:cNvPr id="51" name="Textfeld 50">
            <a:extLst>
              <a:ext uri="{FF2B5EF4-FFF2-40B4-BE49-F238E27FC236}">
                <a16:creationId xmlns:a16="http://schemas.microsoft.com/office/drawing/2014/main" id="{74609DC6-BFE8-4867-8A27-75D2CB5BF5D6}"/>
              </a:ext>
            </a:extLst>
          </p:cNvPr>
          <p:cNvSpPr txBox="1"/>
          <p:nvPr/>
        </p:nvSpPr>
        <p:spPr>
          <a:xfrm>
            <a:off x="2182586" y="2327138"/>
            <a:ext cx="753576" cy="276999"/>
          </a:xfrm>
          <a:prstGeom prst="rect">
            <a:avLst/>
          </a:prstGeom>
          <a:noFill/>
        </p:spPr>
        <p:txBody>
          <a:bodyPr wrap="square" rtlCol="0">
            <a:spAutoFit/>
          </a:bodyPr>
          <a:lstStyle/>
          <a:p>
            <a:r>
              <a:rPr lang="de-DE" sz="1200" dirty="0">
                <a:solidFill>
                  <a:srgbClr val="FFFF00"/>
                </a:solidFill>
              </a:rPr>
              <a:t>1.2.</a:t>
            </a:r>
          </a:p>
        </p:txBody>
      </p:sp>
      <p:sp>
        <p:nvSpPr>
          <p:cNvPr id="52" name="Textfeld 51">
            <a:extLst>
              <a:ext uri="{FF2B5EF4-FFF2-40B4-BE49-F238E27FC236}">
                <a16:creationId xmlns:a16="http://schemas.microsoft.com/office/drawing/2014/main" id="{0E19A942-C26C-415F-B823-47C31D353D1C}"/>
              </a:ext>
            </a:extLst>
          </p:cNvPr>
          <p:cNvSpPr txBox="1"/>
          <p:nvPr/>
        </p:nvSpPr>
        <p:spPr>
          <a:xfrm>
            <a:off x="2182586" y="2778786"/>
            <a:ext cx="753576" cy="276999"/>
          </a:xfrm>
          <a:prstGeom prst="rect">
            <a:avLst/>
          </a:prstGeom>
          <a:noFill/>
        </p:spPr>
        <p:txBody>
          <a:bodyPr wrap="square" rtlCol="0">
            <a:spAutoFit/>
          </a:bodyPr>
          <a:lstStyle/>
          <a:p>
            <a:r>
              <a:rPr lang="de-DE" sz="1200" dirty="0">
                <a:solidFill>
                  <a:srgbClr val="FFFF00"/>
                </a:solidFill>
              </a:rPr>
              <a:t>1.3.</a:t>
            </a:r>
          </a:p>
        </p:txBody>
      </p:sp>
      <p:sp>
        <p:nvSpPr>
          <p:cNvPr id="53" name="Textfeld 52">
            <a:extLst>
              <a:ext uri="{FF2B5EF4-FFF2-40B4-BE49-F238E27FC236}">
                <a16:creationId xmlns:a16="http://schemas.microsoft.com/office/drawing/2014/main" id="{13F12314-5FD3-487B-8B55-312E82445D6B}"/>
              </a:ext>
            </a:extLst>
          </p:cNvPr>
          <p:cNvSpPr txBox="1"/>
          <p:nvPr/>
        </p:nvSpPr>
        <p:spPr>
          <a:xfrm>
            <a:off x="5792322" y="1872289"/>
            <a:ext cx="753576" cy="276999"/>
          </a:xfrm>
          <a:prstGeom prst="rect">
            <a:avLst/>
          </a:prstGeom>
          <a:noFill/>
        </p:spPr>
        <p:txBody>
          <a:bodyPr wrap="square" rtlCol="0">
            <a:spAutoFit/>
          </a:bodyPr>
          <a:lstStyle/>
          <a:p>
            <a:r>
              <a:rPr lang="de-DE" sz="1200" dirty="0">
                <a:solidFill>
                  <a:srgbClr val="FFFF00"/>
                </a:solidFill>
              </a:rPr>
              <a:t>2.1.</a:t>
            </a:r>
          </a:p>
        </p:txBody>
      </p:sp>
      <p:sp>
        <p:nvSpPr>
          <p:cNvPr id="54" name="Textfeld 53">
            <a:extLst>
              <a:ext uri="{FF2B5EF4-FFF2-40B4-BE49-F238E27FC236}">
                <a16:creationId xmlns:a16="http://schemas.microsoft.com/office/drawing/2014/main" id="{BEE230DE-DCE3-488B-8D34-5492D98A5C58}"/>
              </a:ext>
            </a:extLst>
          </p:cNvPr>
          <p:cNvSpPr txBox="1"/>
          <p:nvPr/>
        </p:nvSpPr>
        <p:spPr>
          <a:xfrm>
            <a:off x="5792322" y="2340157"/>
            <a:ext cx="753576" cy="276999"/>
          </a:xfrm>
          <a:prstGeom prst="rect">
            <a:avLst/>
          </a:prstGeom>
          <a:noFill/>
        </p:spPr>
        <p:txBody>
          <a:bodyPr wrap="square" rtlCol="0">
            <a:spAutoFit/>
          </a:bodyPr>
          <a:lstStyle/>
          <a:p>
            <a:r>
              <a:rPr lang="de-DE" sz="1200" dirty="0">
                <a:solidFill>
                  <a:srgbClr val="FFFF00"/>
                </a:solidFill>
              </a:rPr>
              <a:t>2.2.</a:t>
            </a:r>
          </a:p>
        </p:txBody>
      </p:sp>
      <p:sp>
        <p:nvSpPr>
          <p:cNvPr id="55" name="Textfeld 54">
            <a:extLst>
              <a:ext uri="{FF2B5EF4-FFF2-40B4-BE49-F238E27FC236}">
                <a16:creationId xmlns:a16="http://schemas.microsoft.com/office/drawing/2014/main" id="{7C613B3E-CFFB-48A5-9CA9-1003F219DA62}"/>
              </a:ext>
            </a:extLst>
          </p:cNvPr>
          <p:cNvSpPr txBox="1"/>
          <p:nvPr/>
        </p:nvSpPr>
        <p:spPr>
          <a:xfrm>
            <a:off x="5792322" y="2791805"/>
            <a:ext cx="753576" cy="276999"/>
          </a:xfrm>
          <a:prstGeom prst="rect">
            <a:avLst/>
          </a:prstGeom>
          <a:noFill/>
        </p:spPr>
        <p:txBody>
          <a:bodyPr wrap="square" rtlCol="0">
            <a:spAutoFit/>
          </a:bodyPr>
          <a:lstStyle/>
          <a:p>
            <a:r>
              <a:rPr lang="de-DE" sz="1200" dirty="0">
                <a:solidFill>
                  <a:srgbClr val="FFFF00"/>
                </a:solidFill>
              </a:rPr>
              <a:t>2.3.</a:t>
            </a:r>
          </a:p>
        </p:txBody>
      </p:sp>
      <p:sp>
        <p:nvSpPr>
          <p:cNvPr id="56" name="Textfeld 55">
            <a:extLst>
              <a:ext uri="{FF2B5EF4-FFF2-40B4-BE49-F238E27FC236}">
                <a16:creationId xmlns:a16="http://schemas.microsoft.com/office/drawing/2014/main" id="{232BC83B-9740-42B3-B74E-4318A50AD809}"/>
              </a:ext>
            </a:extLst>
          </p:cNvPr>
          <p:cNvSpPr txBox="1"/>
          <p:nvPr/>
        </p:nvSpPr>
        <p:spPr>
          <a:xfrm>
            <a:off x="9402058" y="1868796"/>
            <a:ext cx="753576" cy="276999"/>
          </a:xfrm>
          <a:prstGeom prst="rect">
            <a:avLst/>
          </a:prstGeom>
          <a:noFill/>
        </p:spPr>
        <p:txBody>
          <a:bodyPr wrap="square" rtlCol="0">
            <a:spAutoFit/>
          </a:bodyPr>
          <a:lstStyle/>
          <a:p>
            <a:r>
              <a:rPr lang="de-DE" sz="1200" dirty="0">
                <a:solidFill>
                  <a:srgbClr val="FFFF00"/>
                </a:solidFill>
              </a:rPr>
              <a:t>3.1.</a:t>
            </a:r>
          </a:p>
        </p:txBody>
      </p:sp>
      <p:sp>
        <p:nvSpPr>
          <p:cNvPr id="57" name="Textfeld 56">
            <a:extLst>
              <a:ext uri="{FF2B5EF4-FFF2-40B4-BE49-F238E27FC236}">
                <a16:creationId xmlns:a16="http://schemas.microsoft.com/office/drawing/2014/main" id="{5BC8C7E3-C24B-4925-A5B5-5B427A513AAD}"/>
              </a:ext>
            </a:extLst>
          </p:cNvPr>
          <p:cNvSpPr txBox="1"/>
          <p:nvPr/>
        </p:nvSpPr>
        <p:spPr>
          <a:xfrm>
            <a:off x="9402058" y="2336664"/>
            <a:ext cx="753576" cy="276999"/>
          </a:xfrm>
          <a:prstGeom prst="rect">
            <a:avLst/>
          </a:prstGeom>
          <a:noFill/>
        </p:spPr>
        <p:txBody>
          <a:bodyPr wrap="square" rtlCol="0">
            <a:spAutoFit/>
          </a:bodyPr>
          <a:lstStyle/>
          <a:p>
            <a:r>
              <a:rPr lang="de-DE" sz="1200" dirty="0">
                <a:solidFill>
                  <a:srgbClr val="FFFF00"/>
                </a:solidFill>
              </a:rPr>
              <a:t>3.2.</a:t>
            </a:r>
          </a:p>
        </p:txBody>
      </p:sp>
      <p:sp>
        <p:nvSpPr>
          <p:cNvPr id="58" name="Textfeld 57">
            <a:extLst>
              <a:ext uri="{FF2B5EF4-FFF2-40B4-BE49-F238E27FC236}">
                <a16:creationId xmlns:a16="http://schemas.microsoft.com/office/drawing/2014/main" id="{BDE523E4-3A24-4404-94DD-9CEB56F3C208}"/>
              </a:ext>
            </a:extLst>
          </p:cNvPr>
          <p:cNvSpPr txBox="1"/>
          <p:nvPr/>
        </p:nvSpPr>
        <p:spPr>
          <a:xfrm>
            <a:off x="9402058" y="2788312"/>
            <a:ext cx="753576" cy="276999"/>
          </a:xfrm>
          <a:prstGeom prst="rect">
            <a:avLst/>
          </a:prstGeom>
          <a:noFill/>
        </p:spPr>
        <p:txBody>
          <a:bodyPr wrap="square" rtlCol="0">
            <a:spAutoFit/>
          </a:bodyPr>
          <a:lstStyle/>
          <a:p>
            <a:r>
              <a:rPr lang="de-DE" sz="1200" dirty="0">
                <a:solidFill>
                  <a:srgbClr val="FFFF00"/>
                </a:solidFill>
              </a:rPr>
              <a:t>3.3.</a:t>
            </a:r>
          </a:p>
        </p:txBody>
      </p:sp>
      <p:pic>
        <p:nvPicPr>
          <p:cNvPr id="4" name="Grafik 3" descr="Schließen">
            <a:extLst>
              <a:ext uri="{FF2B5EF4-FFF2-40B4-BE49-F238E27FC236}">
                <a16:creationId xmlns:a16="http://schemas.microsoft.com/office/drawing/2014/main" id="{ABB5B874-1DCA-4991-A196-FD81E6C4526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71805" y="1626003"/>
            <a:ext cx="1196089" cy="1928526"/>
          </a:xfrm>
          <a:prstGeom prst="rect">
            <a:avLst/>
          </a:prstGeom>
        </p:spPr>
      </p:pic>
      <p:pic>
        <p:nvPicPr>
          <p:cNvPr id="26" name="Grafik 25" descr="Schließen">
            <a:extLst>
              <a:ext uri="{FF2B5EF4-FFF2-40B4-BE49-F238E27FC236}">
                <a16:creationId xmlns:a16="http://schemas.microsoft.com/office/drawing/2014/main" id="{49293703-F2D2-467C-9E93-013D7B6B3AA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781541" y="1626003"/>
            <a:ext cx="1196089" cy="1928526"/>
          </a:xfrm>
          <a:prstGeom prst="rect">
            <a:avLst/>
          </a:prstGeom>
        </p:spPr>
      </p:pic>
      <p:pic>
        <p:nvPicPr>
          <p:cNvPr id="27" name="Grafik 26" descr="Schließen">
            <a:extLst>
              <a:ext uri="{FF2B5EF4-FFF2-40B4-BE49-F238E27FC236}">
                <a16:creationId xmlns:a16="http://schemas.microsoft.com/office/drawing/2014/main" id="{2CA9BCB3-4113-46C0-93F2-50EB60382AC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393719" y="1647696"/>
            <a:ext cx="1196089" cy="1928526"/>
          </a:xfrm>
          <a:prstGeom prst="rect">
            <a:avLst/>
          </a:prstGeom>
        </p:spPr>
      </p:pic>
      <p:sp>
        <p:nvSpPr>
          <p:cNvPr id="9" name="Pfeil: nach unten 8">
            <a:extLst>
              <a:ext uri="{FF2B5EF4-FFF2-40B4-BE49-F238E27FC236}">
                <a16:creationId xmlns:a16="http://schemas.microsoft.com/office/drawing/2014/main" id="{36195855-5E3B-4295-AEFB-DACD9901BE87}"/>
              </a:ext>
            </a:extLst>
          </p:cNvPr>
          <p:cNvSpPr/>
          <p:nvPr/>
        </p:nvSpPr>
        <p:spPr>
          <a:xfrm>
            <a:off x="3584121" y="3318782"/>
            <a:ext cx="412297" cy="108585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29" name="Pfeil: nach unten 28">
            <a:extLst>
              <a:ext uri="{FF2B5EF4-FFF2-40B4-BE49-F238E27FC236}">
                <a16:creationId xmlns:a16="http://schemas.microsoft.com/office/drawing/2014/main" id="{E390EE5E-9F1D-4226-A246-ADB7B4EAC4A7}"/>
              </a:ext>
            </a:extLst>
          </p:cNvPr>
          <p:cNvSpPr/>
          <p:nvPr/>
        </p:nvSpPr>
        <p:spPr>
          <a:xfrm>
            <a:off x="7154247" y="3318782"/>
            <a:ext cx="412297" cy="108585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30" name="Pfeil: nach unten 29">
            <a:extLst>
              <a:ext uri="{FF2B5EF4-FFF2-40B4-BE49-F238E27FC236}">
                <a16:creationId xmlns:a16="http://schemas.microsoft.com/office/drawing/2014/main" id="{246F4D52-DA9D-4023-9752-4C14FC7764FD}"/>
              </a:ext>
            </a:extLst>
          </p:cNvPr>
          <p:cNvSpPr/>
          <p:nvPr/>
        </p:nvSpPr>
        <p:spPr>
          <a:xfrm>
            <a:off x="10807657" y="3318782"/>
            <a:ext cx="412297" cy="108585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BB2EFD5A-6B1A-47C5-A098-D274C4D85A2C}"/>
              </a:ext>
            </a:extLst>
          </p:cNvPr>
          <p:cNvSpPr/>
          <p:nvPr/>
        </p:nvSpPr>
        <p:spPr>
          <a:xfrm>
            <a:off x="3163700" y="4531175"/>
            <a:ext cx="8503708" cy="1073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Bedarf wird ohne Deckung von Unter IDs erzeugt</a:t>
            </a:r>
          </a:p>
        </p:txBody>
      </p:sp>
    </p:spTree>
    <p:extLst>
      <p:ext uri="{BB962C8B-B14F-4D97-AF65-F5344CB8AC3E}">
        <p14:creationId xmlns:p14="http://schemas.microsoft.com/office/powerpoint/2010/main" val="3289565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normAutofit/>
          </a:bodyPr>
          <a:lstStyle/>
          <a:p>
            <a:r>
              <a:rPr lang="de-DE" sz="3600" dirty="0"/>
              <a:t>Fertigungsstruktur durch BANF auflösen</a:t>
            </a:r>
          </a:p>
        </p:txBody>
      </p:sp>
      <p:graphicFrame>
        <p:nvGraphicFramePr>
          <p:cNvPr id="5" name="Inhaltsplatzhalter 3">
            <a:extLst>
              <a:ext uri="{FF2B5EF4-FFF2-40B4-BE49-F238E27FC236}">
                <a16:creationId xmlns:a16="http://schemas.microsoft.com/office/drawing/2014/main" id="{30F8A5AD-22C8-400D-A870-9E921264AFF8}"/>
              </a:ext>
            </a:extLst>
          </p:cNvPr>
          <p:cNvGraphicFramePr>
            <a:graphicFrameLocks/>
          </p:cNvGraphicFramePr>
          <p:nvPr>
            <p:extLst>
              <p:ext uri="{D42A27DB-BD31-4B8C-83A1-F6EECF244321}">
                <p14:modId xmlns:p14="http://schemas.microsoft.com/office/powerpoint/2010/main" val="737459882"/>
              </p:ext>
            </p:extLst>
          </p:nvPr>
        </p:nvGraphicFramePr>
        <p:xfrm>
          <a:off x="838200" y="1459786"/>
          <a:ext cx="3609736" cy="1790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Inhaltsplatzhalter 3">
            <a:extLst>
              <a:ext uri="{FF2B5EF4-FFF2-40B4-BE49-F238E27FC236}">
                <a16:creationId xmlns:a16="http://schemas.microsoft.com/office/drawing/2014/main" id="{DA67379F-E1C3-4D6B-A421-E9BCA5A1B81F}"/>
              </a:ext>
            </a:extLst>
          </p:cNvPr>
          <p:cNvGraphicFramePr>
            <a:graphicFrameLocks/>
          </p:cNvGraphicFramePr>
          <p:nvPr>
            <p:extLst>
              <p:ext uri="{D42A27DB-BD31-4B8C-83A1-F6EECF244321}">
                <p14:modId xmlns:p14="http://schemas.microsoft.com/office/powerpoint/2010/main" val="4077031704"/>
              </p:ext>
            </p:extLst>
          </p:nvPr>
        </p:nvGraphicFramePr>
        <p:xfrm>
          <a:off x="4447936" y="1459786"/>
          <a:ext cx="3609736" cy="1790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Inhaltsplatzhalter 3">
            <a:extLst>
              <a:ext uri="{FF2B5EF4-FFF2-40B4-BE49-F238E27FC236}">
                <a16:creationId xmlns:a16="http://schemas.microsoft.com/office/drawing/2014/main" id="{141A9BEB-8A61-4BC4-8C39-821CFA430D12}"/>
              </a:ext>
            </a:extLst>
          </p:cNvPr>
          <p:cNvGraphicFramePr>
            <a:graphicFrameLocks/>
          </p:cNvGraphicFramePr>
          <p:nvPr>
            <p:extLst>
              <p:ext uri="{D42A27DB-BD31-4B8C-83A1-F6EECF244321}">
                <p14:modId xmlns:p14="http://schemas.microsoft.com/office/powerpoint/2010/main" val="3037869730"/>
              </p:ext>
            </p:extLst>
          </p:nvPr>
        </p:nvGraphicFramePr>
        <p:xfrm>
          <a:off x="8057672" y="1459786"/>
          <a:ext cx="3609736" cy="17906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extfeld 7">
            <a:extLst>
              <a:ext uri="{FF2B5EF4-FFF2-40B4-BE49-F238E27FC236}">
                <a16:creationId xmlns:a16="http://schemas.microsoft.com/office/drawing/2014/main" id="{A98AC53F-FAFF-47BD-87CE-0A434911E844}"/>
              </a:ext>
            </a:extLst>
          </p:cNvPr>
          <p:cNvSpPr txBox="1"/>
          <p:nvPr/>
        </p:nvSpPr>
        <p:spPr>
          <a:xfrm>
            <a:off x="838200" y="1468301"/>
            <a:ext cx="753576" cy="369332"/>
          </a:xfrm>
          <a:prstGeom prst="rect">
            <a:avLst/>
          </a:prstGeom>
          <a:noFill/>
        </p:spPr>
        <p:txBody>
          <a:bodyPr wrap="square" rtlCol="0">
            <a:spAutoFit/>
          </a:bodyPr>
          <a:lstStyle/>
          <a:p>
            <a:r>
              <a:rPr lang="de-DE" dirty="0">
                <a:solidFill>
                  <a:srgbClr val="C00000"/>
                </a:solidFill>
              </a:rPr>
              <a:t>1.</a:t>
            </a:r>
          </a:p>
        </p:txBody>
      </p:sp>
      <p:sp>
        <p:nvSpPr>
          <p:cNvPr id="10" name="Textfeld 9">
            <a:extLst>
              <a:ext uri="{FF2B5EF4-FFF2-40B4-BE49-F238E27FC236}">
                <a16:creationId xmlns:a16="http://schemas.microsoft.com/office/drawing/2014/main" id="{324B112F-BB41-4698-9B27-8E77D4393860}"/>
              </a:ext>
            </a:extLst>
          </p:cNvPr>
          <p:cNvSpPr txBox="1"/>
          <p:nvPr/>
        </p:nvSpPr>
        <p:spPr>
          <a:xfrm>
            <a:off x="4447936" y="1468301"/>
            <a:ext cx="753576" cy="369332"/>
          </a:xfrm>
          <a:prstGeom prst="rect">
            <a:avLst/>
          </a:prstGeom>
          <a:noFill/>
        </p:spPr>
        <p:txBody>
          <a:bodyPr wrap="square" rtlCol="0">
            <a:spAutoFit/>
          </a:bodyPr>
          <a:lstStyle/>
          <a:p>
            <a:r>
              <a:rPr lang="de-DE" dirty="0">
                <a:solidFill>
                  <a:srgbClr val="C00000"/>
                </a:solidFill>
              </a:rPr>
              <a:t>2.</a:t>
            </a:r>
          </a:p>
        </p:txBody>
      </p:sp>
      <p:sp>
        <p:nvSpPr>
          <p:cNvPr id="11" name="Textfeld 10">
            <a:extLst>
              <a:ext uri="{FF2B5EF4-FFF2-40B4-BE49-F238E27FC236}">
                <a16:creationId xmlns:a16="http://schemas.microsoft.com/office/drawing/2014/main" id="{B9C85F2A-CEBF-4C7C-926E-9243857A1F1D}"/>
              </a:ext>
            </a:extLst>
          </p:cNvPr>
          <p:cNvSpPr txBox="1"/>
          <p:nvPr/>
        </p:nvSpPr>
        <p:spPr>
          <a:xfrm>
            <a:off x="8057672" y="1463030"/>
            <a:ext cx="753576" cy="369332"/>
          </a:xfrm>
          <a:prstGeom prst="rect">
            <a:avLst/>
          </a:prstGeom>
          <a:noFill/>
        </p:spPr>
        <p:txBody>
          <a:bodyPr wrap="square" rtlCol="0">
            <a:spAutoFit/>
          </a:bodyPr>
          <a:lstStyle/>
          <a:p>
            <a:r>
              <a:rPr lang="de-DE" dirty="0">
                <a:solidFill>
                  <a:srgbClr val="C00000"/>
                </a:solidFill>
              </a:rPr>
              <a:t>3.</a:t>
            </a:r>
          </a:p>
        </p:txBody>
      </p:sp>
      <p:graphicFrame>
        <p:nvGraphicFramePr>
          <p:cNvPr id="28" name="Inhaltsplatzhalter 3">
            <a:extLst>
              <a:ext uri="{FF2B5EF4-FFF2-40B4-BE49-F238E27FC236}">
                <a16:creationId xmlns:a16="http://schemas.microsoft.com/office/drawing/2014/main" id="{174E668B-A0D3-446C-AF19-E0A4D29559FF}"/>
              </a:ext>
            </a:extLst>
          </p:cNvPr>
          <p:cNvGraphicFramePr>
            <a:graphicFrameLocks/>
          </p:cNvGraphicFramePr>
          <p:nvPr>
            <p:extLst>
              <p:ext uri="{D42A27DB-BD31-4B8C-83A1-F6EECF244321}">
                <p14:modId xmlns:p14="http://schemas.microsoft.com/office/powerpoint/2010/main" val="3840745766"/>
              </p:ext>
            </p:extLst>
          </p:nvPr>
        </p:nvGraphicFramePr>
        <p:xfrm>
          <a:off x="838200" y="4038909"/>
          <a:ext cx="3609736" cy="179062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Inhaltsplatzhalter 3">
            <a:extLst>
              <a:ext uri="{FF2B5EF4-FFF2-40B4-BE49-F238E27FC236}">
                <a16:creationId xmlns:a16="http://schemas.microsoft.com/office/drawing/2014/main" id="{CEC62F28-AD70-4F71-B4BB-CF89BAC010F0}"/>
              </a:ext>
            </a:extLst>
          </p:cNvPr>
          <p:cNvGraphicFramePr>
            <a:graphicFrameLocks/>
          </p:cNvGraphicFramePr>
          <p:nvPr>
            <p:extLst>
              <p:ext uri="{D42A27DB-BD31-4B8C-83A1-F6EECF244321}">
                <p14:modId xmlns:p14="http://schemas.microsoft.com/office/powerpoint/2010/main" val="3236121705"/>
              </p:ext>
            </p:extLst>
          </p:nvPr>
        </p:nvGraphicFramePr>
        <p:xfrm>
          <a:off x="4447936" y="4038909"/>
          <a:ext cx="3609736" cy="179062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Inhaltsplatzhalter 3">
            <a:extLst>
              <a:ext uri="{FF2B5EF4-FFF2-40B4-BE49-F238E27FC236}">
                <a16:creationId xmlns:a16="http://schemas.microsoft.com/office/drawing/2014/main" id="{663C145C-9C84-47F0-ADEB-8413C46AAE09}"/>
              </a:ext>
            </a:extLst>
          </p:cNvPr>
          <p:cNvGraphicFramePr>
            <a:graphicFrameLocks/>
          </p:cNvGraphicFramePr>
          <p:nvPr>
            <p:extLst>
              <p:ext uri="{D42A27DB-BD31-4B8C-83A1-F6EECF244321}">
                <p14:modId xmlns:p14="http://schemas.microsoft.com/office/powerpoint/2010/main" val="2073184545"/>
              </p:ext>
            </p:extLst>
          </p:nvPr>
        </p:nvGraphicFramePr>
        <p:xfrm>
          <a:off x="8057672" y="4038909"/>
          <a:ext cx="3609736" cy="1790620"/>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feld 30">
            <a:extLst>
              <a:ext uri="{FF2B5EF4-FFF2-40B4-BE49-F238E27FC236}">
                <a16:creationId xmlns:a16="http://schemas.microsoft.com/office/drawing/2014/main" id="{6F330C33-89A1-4584-B545-F9913F57EBB1}"/>
              </a:ext>
            </a:extLst>
          </p:cNvPr>
          <p:cNvSpPr txBox="1"/>
          <p:nvPr/>
        </p:nvSpPr>
        <p:spPr>
          <a:xfrm>
            <a:off x="838200" y="4047424"/>
            <a:ext cx="753576" cy="369332"/>
          </a:xfrm>
          <a:prstGeom prst="rect">
            <a:avLst/>
          </a:prstGeom>
          <a:noFill/>
        </p:spPr>
        <p:txBody>
          <a:bodyPr wrap="square" rtlCol="0">
            <a:spAutoFit/>
          </a:bodyPr>
          <a:lstStyle/>
          <a:p>
            <a:r>
              <a:rPr lang="de-DE" dirty="0">
                <a:solidFill>
                  <a:srgbClr val="C00000"/>
                </a:solidFill>
              </a:rPr>
              <a:t>4.</a:t>
            </a:r>
          </a:p>
        </p:txBody>
      </p:sp>
      <p:sp>
        <p:nvSpPr>
          <p:cNvPr id="32" name="Textfeld 31">
            <a:extLst>
              <a:ext uri="{FF2B5EF4-FFF2-40B4-BE49-F238E27FC236}">
                <a16:creationId xmlns:a16="http://schemas.microsoft.com/office/drawing/2014/main" id="{638083D9-2A4E-4B93-A071-85B4359F6EFF}"/>
              </a:ext>
            </a:extLst>
          </p:cNvPr>
          <p:cNvSpPr txBox="1"/>
          <p:nvPr/>
        </p:nvSpPr>
        <p:spPr>
          <a:xfrm>
            <a:off x="4447936" y="4047424"/>
            <a:ext cx="753576" cy="369332"/>
          </a:xfrm>
          <a:prstGeom prst="rect">
            <a:avLst/>
          </a:prstGeom>
          <a:noFill/>
        </p:spPr>
        <p:txBody>
          <a:bodyPr wrap="square" rtlCol="0">
            <a:spAutoFit/>
          </a:bodyPr>
          <a:lstStyle/>
          <a:p>
            <a:r>
              <a:rPr lang="de-DE" dirty="0">
                <a:solidFill>
                  <a:srgbClr val="C00000"/>
                </a:solidFill>
              </a:rPr>
              <a:t>5.</a:t>
            </a:r>
          </a:p>
        </p:txBody>
      </p:sp>
      <p:sp>
        <p:nvSpPr>
          <p:cNvPr id="33" name="Textfeld 32">
            <a:extLst>
              <a:ext uri="{FF2B5EF4-FFF2-40B4-BE49-F238E27FC236}">
                <a16:creationId xmlns:a16="http://schemas.microsoft.com/office/drawing/2014/main" id="{DC4026CB-00DD-4FA0-9445-42D29B2F6589}"/>
              </a:ext>
            </a:extLst>
          </p:cNvPr>
          <p:cNvSpPr txBox="1"/>
          <p:nvPr/>
        </p:nvSpPr>
        <p:spPr>
          <a:xfrm>
            <a:off x="8057672" y="4042153"/>
            <a:ext cx="753576" cy="369332"/>
          </a:xfrm>
          <a:prstGeom prst="rect">
            <a:avLst/>
          </a:prstGeom>
          <a:noFill/>
        </p:spPr>
        <p:txBody>
          <a:bodyPr wrap="square" rtlCol="0">
            <a:spAutoFit/>
          </a:bodyPr>
          <a:lstStyle/>
          <a:p>
            <a:r>
              <a:rPr lang="de-DE" dirty="0">
                <a:solidFill>
                  <a:srgbClr val="C00000"/>
                </a:solidFill>
              </a:rPr>
              <a:t>6.</a:t>
            </a:r>
          </a:p>
        </p:txBody>
      </p:sp>
      <p:sp>
        <p:nvSpPr>
          <p:cNvPr id="34" name="Textfeld 33">
            <a:extLst>
              <a:ext uri="{FF2B5EF4-FFF2-40B4-BE49-F238E27FC236}">
                <a16:creationId xmlns:a16="http://schemas.microsoft.com/office/drawing/2014/main" id="{B2316B70-1D0E-4D9B-9111-7B570F3D8401}"/>
              </a:ext>
            </a:extLst>
          </p:cNvPr>
          <p:cNvSpPr txBox="1"/>
          <p:nvPr/>
        </p:nvSpPr>
        <p:spPr>
          <a:xfrm>
            <a:off x="838200" y="3331354"/>
            <a:ext cx="932474" cy="461665"/>
          </a:xfrm>
          <a:prstGeom prst="rect">
            <a:avLst/>
          </a:prstGeom>
          <a:noFill/>
          <a:ln w="6350">
            <a:solidFill>
              <a:srgbClr val="C00000"/>
            </a:solidFill>
          </a:ln>
        </p:spPr>
        <p:txBody>
          <a:bodyPr wrap="square" rtlCol="0">
            <a:spAutoFit/>
          </a:bodyPr>
          <a:lstStyle/>
          <a:p>
            <a:r>
              <a:rPr lang="de-DE" sz="1200" dirty="0">
                <a:solidFill>
                  <a:srgbClr val="C00000"/>
                </a:solidFill>
              </a:rPr>
              <a:t>2 Stück</a:t>
            </a:r>
          </a:p>
          <a:p>
            <a:r>
              <a:rPr lang="de-DE" sz="1200" dirty="0">
                <a:solidFill>
                  <a:schemeClr val="bg1"/>
                </a:solidFill>
              </a:rPr>
              <a:t>Am 31.03.</a:t>
            </a:r>
          </a:p>
        </p:txBody>
      </p:sp>
      <p:sp>
        <p:nvSpPr>
          <p:cNvPr id="35" name="Textfeld 34">
            <a:extLst>
              <a:ext uri="{FF2B5EF4-FFF2-40B4-BE49-F238E27FC236}">
                <a16:creationId xmlns:a16="http://schemas.microsoft.com/office/drawing/2014/main" id="{EB2F6385-BAAC-42C9-A5F3-6573D6433D9C}"/>
              </a:ext>
            </a:extLst>
          </p:cNvPr>
          <p:cNvSpPr txBox="1"/>
          <p:nvPr/>
        </p:nvSpPr>
        <p:spPr>
          <a:xfrm>
            <a:off x="4446989" y="3331353"/>
            <a:ext cx="932474" cy="461665"/>
          </a:xfrm>
          <a:prstGeom prst="rect">
            <a:avLst/>
          </a:prstGeom>
          <a:noFill/>
          <a:ln w="6350">
            <a:solidFill>
              <a:srgbClr val="C00000"/>
            </a:solidFill>
          </a:ln>
        </p:spPr>
        <p:txBody>
          <a:bodyPr wrap="square" rtlCol="0">
            <a:spAutoFit/>
          </a:bodyPr>
          <a:lstStyle/>
          <a:p>
            <a:r>
              <a:rPr lang="de-DE" sz="1200" dirty="0">
                <a:solidFill>
                  <a:srgbClr val="C00000"/>
                </a:solidFill>
              </a:rPr>
              <a:t>5 Stück</a:t>
            </a:r>
          </a:p>
          <a:p>
            <a:r>
              <a:rPr lang="de-DE" sz="1200" dirty="0">
                <a:solidFill>
                  <a:schemeClr val="bg1"/>
                </a:solidFill>
              </a:rPr>
              <a:t>Am 21.06.</a:t>
            </a:r>
          </a:p>
        </p:txBody>
      </p:sp>
      <p:sp>
        <p:nvSpPr>
          <p:cNvPr id="36" name="Textfeld 35">
            <a:extLst>
              <a:ext uri="{FF2B5EF4-FFF2-40B4-BE49-F238E27FC236}">
                <a16:creationId xmlns:a16="http://schemas.microsoft.com/office/drawing/2014/main" id="{46A3FEFA-7B94-4F72-9EE3-5E58E168D6F9}"/>
              </a:ext>
            </a:extLst>
          </p:cNvPr>
          <p:cNvSpPr txBox="1"/>
          <p:nvPr/>
        </p:nvSpPr>
        <p:spPr>
          <a:xfrm>
            <a:off x="8057672" y="3331353"/>
            <a:ext cx="932474" cy="461665"/>
          </a:xfrm>
          <a:prstGeom prst="rect">
            <a:avLst/>
          </a:prstGeom>
          <a:noFill/>
          <a:ln w="6350">
            <a:solidFill>
              <a:srgbClr val="C00000"/>
            </a:solidFill>
          </a:ln>
        </p:spPr>
        <p:txBody>
          <a:bodyPr wrap="square" rtlCol="0">
            <a:spAutoFit/>
          </a:bodyPr>
          <a:lstStyle/>
          <a:p>
            <a:r>
              <a:rPr lang="de-DE" sz="1200" dirty="0">
                <a:solidFill>
                  <a:srgbClr val="C00000"/>
                </a:solidFill>
              </a:rPr>
              <a:t>3 Stück</a:t>
            </a:r>
          </a:p>
          <a:p>
            <a:r>
              <a:rPr lang="de-DE" sz="1200" dirty="0">
                <a:solidFill>
                  <a:schemeClr val="bg1"/>
                </a:solidFill>
              </a:rPr>
              <a:t>Am 15.09.</a:t>
            </a:r>
          </a:p>
        </p:txBody>
      </p:sp>
      <p:sp>
        <p:nvSpPr>
          <p:cNvPr id="37" name="Textfeld 36">
            <a:extLst>
              <a:ext uri="{FF2B5EF4-FFF2-40B4-BE49-F238E27FC236}">
                <a16:creationId xmlns:a16="http://schemas.microsoft.com/office/drawing/2014/main" id="{86132D09-2690-429E-B864-ABFF213CE65D}"/>
              </a:ext>
            </a:extLst>
          </p:cNvPr>
          <p:cNvSpPr txBox="1"/>
          <p:nvPr/>
        </p:nvSpPr>
        <p:spPr>
          <a:xfrm>
            <a:off x="838200" y="5919912"/>
            <a:ext cx="932474" cy="461665"/>
          </a:xfrm>
          <a:prstGeom prst="rect">
            <a:avLst/>
          </a:prstGeom>
          <a:noFill/>
          <a:ln w="6350">
            <a:solidFill>
              <a:srgbClr val="C00000"/>
            </a:solidFill>
          </a:ln>
        </p:spPr>
        <p:txBody>
          <a:bodyPr wrap="square" rtlCol="0">
            <a:spAutoFit/>
          </a:bodyPr>
          <a:lstStyle/>
          <a:p>
            <a:r>
              <a:rPr lang="de-DE" sz="1200" dirty="0">
                <a:solidFill>
                  <a:srgbClr val="C00000"/>
                </a:solidFill>
              </a:rPr>
              <a:t>30 Stück</a:t>
            </a:r>
          </a:p>
          <a:p>
            <a:r>
              <a:rPr lang="de-DE" sz="1200" dirty="0">
                <a:solidFill>
                  <a:schemeClr val="bg1"/>
                </a:solidFill>
              </a:rPr>
              <a:t>Am 31.03.</a:t>
            </a:r>
          </a:p>
        </p:txBody>
      </p:sp>
      <p:sp>
        <p:nvSpPr>
          <p:cNvPr id="38" name="Textfeld 37">
            <a:extLst>
              <a:ext uri="{FF2B5EF4-FFF2-40B4-BE49-F238E27FC236}">
                <a16:creationId xmlns:a16="http://schemas.microsoft.com/office/drawing/2014/main" id="{92E50A76-6026-4DF6-9EEF-A9F90848F314}"/>
              </a:ext>
            </a:extLst>
          </p:cNvPr>
          <p:cNvSpPr txBox="1"/>
          <p:nvPr/>
        </p:nvSpPr>
        <p:spPr>
          <a:xfrm>
            <a:off x="4446989" y="5919911"/>
            <a:ext cx="932474" cy="461665"/>
          </a:xfrm>
          <a:prstGeom prst="rect">
            <a:avLst/>
          </a:prstGeom>
          <a:noFill/>
          <a:ln w="6350">
            <a:solidFill>
              <a:srgbClr val="C00000"/>
            </a:solidFill>
          </a:ln>
        </p:spPr>
        <p:txBody>
          <a:bodyPr wrap="square" rtlCol="0">
            <a:spAutoFit/>
          </a:bodyPr>
          <a:lstStyle/>
          <a:p>
            <a:r>
              <a:rPr lang="de-DE" sz="1200" dirty="0">
                <a:solidFill>
                  <a:srgbClr val="C00000"/>
                </a:solidFill>
              </a:rPr>
              <a:t>30 Stück</a:t>
            </a:r>
          </a:p>
          <a:p>
            <a:r>
              <a:rPr lang="de-DE" sz="1200" dirty="0">
                <a:solidFill>
                  <a:schemeClr val="bg1"/>
                </a:solidFill>
              </a:rPr>
              <a:t>Am 21.06.</a:t>
            </a:r>
          </a:p>
        </p:txBody>
      </p:sp>
      <p:sp>
        <p:nvSpPr>
          <p:cNvPr id="39" name="Textfeld 38">
            <a:extLst>
              <a:ext uri="{FF2B5EF4-FFF2-40B4-BE49-F238E27FC236}">
                <a16:creationId xmlns:a16="http://schemas.microsoft.com/office/drawing/2014/main" id="{D71C1DC7-B731-474A-BE10-76E4374EE367}"/>
              </a:ext>
            </a:extLst>
          </p:cNvPr>
          <p:cNvSpPr txBox="1"/>
          <p:nvPr/>
        </p:nvSpPr>
        <p:spPr>
          <a:xfrm>
            <a:off x="8057672" y="5919911"/>
            <a:ext cx="932474" cy="461665"/>
          </a:xfrm>
          <a:prstGeom prst="rect">
            <a:avLst/>
          </a:prstGeom>
          <a:noFill/>
          <a:ln w="6350">
            <a:solidFill>
              <a:srgbClr val="C00000"/>
            </a:solidFill>
          </a:ln>
        </p:spPr>
        <p:txBody>
          <a:bodyPr wrap="square" rtlCol="0">
            <a:spAutoFit/>
          </a:bodyPr>
          <a:lstStyle/>
          <a:p>
            <a:r>
              <a:rPr lang="de-DE" sz="1200" dirty="0">
                <a:solidFill>
                  <a:srgbClr val="C00000"/>
                </a:solidFill>
              </a:rPr>
              <a:t>10 Stück</a:t>
            </a:r>
          </a:p>
          <a:p>
            <a:r>
              <a:rPr lang="de-DE" sz="1200" dirty="0">
                <a:solidFill>
                  <a:schemeClr val="bg1"/>
                </a:solidFill>
              </a:rPr>
              <a:t>Am 15.09.</a:t>
            </a:r>
          </a:p>
        </p:txBody>
      </p:sp>
    </p:spTree>
    <p:extLst>
      <p:ext uri="{BB962C8B-B14F-4D97-AF65-F5344CB8AC3E}">
        <p14:creationId xmlns:p14="http://schemas.microsoft.com/office/powerpoint/2010/main" val="1968113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7A115-5E41-4408-B97C-C581710B10E7}"/>
              </a:ext>
            </a:extLst>
          </p:cNvPr>
          <p:cNvSpPr>
            <a:spLocks noGrp="1"/>
          </p:cNvSpPr>
          <p:nvPr>
            <p:ph type="ctrTitle"/>
          </p:nvPr>
        </p:nvSpPr>
        <p:spPr/>
        <p:txBody>
          <a:bodyPr/>
          <a:lstStyle/>
          <a:p>
            <a:r>
              <a:rPr lang="de-DE" dirty="0"/>
              <a:t>Ressourcenplanung</a:t>
            </a:r>
          </a:p>
        </p:txBody>
      </p:sp>
      <p:sp>
        <p:nvSpPr>
          <p:cNvPr id="3" name="Untertitel 2">
            <a:extLst>
              <a:ext uri="{FF2B5EF4-FFF2-40B4-BE49-F238E27FC236}">
                <a16:creationId xmlns:a16="http://schemas.microsoft.com/office/drawing/2014/main" id="{971EDE11-0AFF-480F-BCB9-7B09FF676C8E}"/>
              </a:ext>
            </a:extLst>
          </p:cNvPr>
          <p:cNvSpPr>
            <a:spLocks noGrp="1"/>
          </p:cNvSpPr>
          <p:nvPr>
            <p:ph type="subTitle" idx="1"/>
          </p:nvPr>
        </p:nvSpPr>
        <p:spPr/>
        <p:txBody>
          <a:bodyPr/>
          <a:lstStyle/>
          <a:p>
            <a:r>
              <a:rPr lang="de-DE" dirty="0"/>
              <a:t>2. Teil Zeit</a:t>
            </a:r>
          </a:p>
        </p:txBody>
      </p:sp>
      <p:pic>
        <p:nvPicPr>
          <p:cNvPr id="5" name="Grafik 4">
            <a:extLst>
              <a:ext uri="{FF2B5EF4-FFF2-40B4-BE49-F238E27FC236}">
                <a16:creationId xmlns:a16="http://schemas.microsoft.com/office/drawing/2014/main" id="{FF977E99-676D-460F-9BC5-8DDE599FD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3871" y="3829050"/>
            <a:ext cx="4465127" cy="2509837"/>
          </a:xfrm>
          <a:prstGeom prst="rect">
            <a:avLst/>
          </a:prstGeom>
        </p:spPr>
      </p:pic>
    </p:spTree>
    <p:extLst>
      <p:ext uri="{BB962C8B-B14F-4D97-AF65-F5344CB8AC3E}">
        <p14:creationId xmlns:p14="http://schemas.microsoft.com/office/powerpoint/2010/main" val="1917376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Inhaltsplatzhalter 2">
            <a:extLst>
              <a:ext uri="{FF2B5EF4-FFF2-40B4-BE49-F238E27FC236}">
                <a16:creationId xmlns:a16="http://schemas.microsoft.com/office/drawing/2014/main" id="{B0BA1EFE-065C-4EF8-B3DF-B8E700A41BEB}"/>
              </a:ext>
            </a:extLst>
          </p:cNvPr>
          <p:cNvSpPr>
            <a:spLocks noGrp="1"/>
          </p:cNvSpPr>
          <p:nvPr>
            <p:ph idx="1"/>
          </p:nvPr>
        </p:nvSpPr>
        <p:spPr>
          <a:xfrm>
            <a:off x="838200" y="1825625"/>
            <a:ext cx="10515600" cy="4351338"/>
          </a:xfrm>
        </p:spPr>
        <p:txBody>
          <a:bodyPr>
            <a:normAutofit lnSpcReduction="10000"/>
          </a:bodyPr>
          <a:lstStyle/>
          <a:p>
            <a:endParaRPr lang="de-DE" dirty="0"/>
          </a:p>
          <a:p>
            <a:endParaRPr lang="de-DE" dirty="0"/>
          </a:p>
          <a:p>
            <a:endParaRPr lang="de-DE" dirty="0"/>
          </a:p>
          <a:p>
            <a:endParaRPr lang="de-DE" dirty="0"/>
          </a:p>
          <a:p>
            <a:endParaRPr lang="de-DE" dirty="0"/>
          </a:p>
          <a:p>
            <a:r>
              <a:rPr lang="de-DE" dirty="0"/>
              <a:t>Es geht hier um einen Punkt</a:t>
            </a:r>
          </a:p>
          <a:p>
            <a:r>
              <a:rPr lang="de-DE" dirty="0"/>
              <a:t>Es geht um den springenden Punkt</a:t>
            </a:r>
          </a:p>
          <a:p>
            <a:r>
              <a:rPr lang="de-DE" dirty="0"/>
              <a:t>Es muss auf den Punkt gebracht werden</a:t>
            </a:r>
          </a:p>
          <a:p>
            <a:r>
              <a:rPr lang="de-DE" dirty="0"/>
              <a:t>Der Arbeitsplatz ist der Punkt</a:t>
            </a:r>
          </a:p>
          <a:p>
            <a:endParaRPr lang="de-DE" dirty="0"/>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Dimensionslos – ein Punkt</a:t>
            </a:r>
          </a:p>
        </p:txBody>
      </p:sp>
      <p:sp>
        <p:nvSpPr>
          <p:cNvPr id="13" name="Flussdiagramm: Verbinder 12">
            <a:extLst>
              <a:ext uri="{FF2B5EF4-FFF2-40B4-BE49-F238E27FC236}">
                <a16:creationId xmlns:a16="http://schemas.microsoft.com/office/drawing/2014/main" id="{284362E2-7B1B-4396-953D-55E4E08A0A13}"/>
              </a:ext>
            </a:extLst>
          </p:cNvPr>
          <p:cNvSpPr/>
          <p:nvPr/>
        </p:nvSpPr>
        <p:spPr>
          <a:xfrm>
            <a:off x="3271346" y="3915493"/>
            <a:ext cx="170121" cy="180753"/>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7F6D0A31-020D-4D6C-8E69-BDA743EAF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406" y="1991811"/>
            <a:ext cx="2014058" cy="2014058"/>
          </a:xfrm>
          <a:prstGeom prst="rect">
            <a:avLst/>
          </a:prstGeom>
        </p:spPr>
      </p:pic>
    </p:spTree>
    <p:extLst>
      <p:ext uri="{BB962C8B-B14F-4D97-AF65-F5344CB8AC3E}">
        <p14:creationId xmlns:p14="http://schemas.microsoft.com/office/powerpoint/2010/main" val="3458921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ussdiagramm: Verbinder 5">
            <a:extLst>
              <a:ext uri="{FF2B5EF4-FFF2-40B4-BE49-F238E27FC236}">
                <a16:creationId xmlns:a16="http://schemas.microsoft.com/office/drawing/2014/main" id="{A48B6971-646A-4B63-A2EB-F897C8BB3911}"/>
              </a:ext>
            </a:extLst>
          </p:cNvPr>
          <p:cNvSpPr/>
          <p:nvPr/>
        </p:nvSpPr>
        <p:spPr>
          <a:xfrm>
            <a:off x="3271346" y="3915493"/>
            <a:ext cx="170121" cy="180753"/>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Dimensionslos – Definition eines Arbeitsplatz</a:t>
            </a:r>
          </a:p>
        </p:txBody>
      </p:sp>
      <p:grpSp>
        <p:nvGrpSpPr>
          <p:cNvPr id="10" name="Gruppieren 9">
            <a:extLst>
              <a:ext uri="{FF2B5EF4-FFF2-40B4-BE49-F238E27FC236}">
                <a16:creationId xmlns:a16="http://schemas.microsoft.com/office/drawing/2014/main" id="{BE0738F5-2AAA-4BB0-862C-50F6AED28DC4}"/>
              </a:ext>
            </a:extLst>
          </p:cNvPr>
          <p:cNvGrpSpPr/>
          <p:nvPr/>
        </p:nvGrpSpPr>
        <p:grpSpPr>
          <a:xfrm>
            <a:off x="2379056" y="3517195"/>
            <a:ext cx="1954702" cy="977351"/>
            <a:chOff x="1543865" y="1686993"/>
            <a:chExt cx="1954702" cy="977351"/>
          </a:xfrm>
        </p:grpSpPr>
        <p:sp>
          <p:nvSpPr>
            <p:cNvPr id="11" name="Rechteck: abgerundete Ecken 10">
              <a:extLst>
                <a:ext uri="{FF2B5EF4-FFF2-40B4-BE49-F238E27FC236}">
                  <a16:creationId xmlns:a16="http://schemas.microsoft.com/office/drawing/2014/main" id="{EBB8D45B-A069-49E5-A366-3612C5C4674A}"/>
                </a:ext>
              </a:extLst>
            </p:cNvPr>
            <p:cNvSpPr/>
            <p:nvPr/>
          </p:nvSpPr>
          <p:spPr>
            <a:xfrm>
              <a:off x="1543865" y="1686993"/>
              <a:ext cx="1954702" cy="977351"/>
            </a:xfrm>
            <a:prstGeom prst="roundRect">
              <a:avLst>
                <a:gd name="adj" fmla="val 10000"/>
              </a:avLst>
            </a:prstGeom>
            <a:solidFill>
              <a:schemeClr val="accent1"/>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2" name="Rechteck: abgerundete Ecken 4">
              <a:extLst>
                <a:ext uri="{FF2B5EF4-FFF2-40B4-BE49-F238E27FC236}">
                  <a16:creationId xmlns:a16="http://schemas.microsoft.com/office/drawing/2014/main" id="{485842C0-F3EC-4FA3-8C8D-AD0330771A5B}"/>
                </a:ext>
              </a:extLst>
            </p:cNvPr>
            <p:cNvSpPr txBox="1"/>
            <p:nvPr/>
          </p:nvSpPr>
          <p:spPr>
            <a:xfrm>
              <a:off x="1572491" y="1715619"/>
              <a:ext cx="1897450" cy="9200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Arbeitsplatz Endmontage</a:t>
              </a:r>
            </a:p>
          </p:txBody>
        </p:sp>
      </p:grpSp>
      <p:pic>
        <p:nvPicPr>
          <p:cNvPr id="7" name="Grafik 6">
            <a:extLst>
              <a:ext uri="{FF2B5EF4-FFF2-40B4-BE49-F238E27FC236}">
                <a16:creationId xmlns:a16="http://schemas.microsoft.com/office/drawing/2014/main" id="{019EA1DE-0572-4BA1-A2DD-21801EF26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406" y="1991811"/>
            <a:ext cx="2014058" cy="2014058"/>
          </a:xfrm>
          <a:prstGeom prst="rect">
            <a:avLst/>
          </a:prstGeom>
        </p:spPr>
      </p:pic>
      <p:sp>
        <p:nvSpPr>
          <p:cNvPr id="8" name="Inhaltsplatzhalter 2">
            <a:extLst>
              <a:ext uri="{FF2B5EF4-FFF2-40B4-BE49-F238E27FC236}">
                <a16:creationId xmlns:a16="http://schemas.microsoft.com/office/drawing/2014/main" id="{261D99B4-06AF-4CAA-BF79-20BF8FD946D7}"/>
              </a:ext>
            </a:extLst>
          </p:cNvPr>
          <p:cNvSpPr>
            <a:spLocks noGrp="1"/>
          </p:cNvSpPr>
          <p:nvPr>
            <p:ph idx="1"/>
          </p:nvPr>
        </p:nvSpPr>
        <p:spPr>
          <a:xfrm>
            <a:off x="5980338" y="1825625"/>
            <a:ext cx="5373461" cy="4351338"/>
          </a:xfrm>
        </p:spPr>
        <p:txBody>
          <a:bodyPr>
            <a:normAutofit fontScale="92500" lnSpcReduction="20000"/>
          </a:bodyPr>
          <a:lstStyle/>
          <a:p>
            <a:r>
              <a:rPr lang="de-DE" dirty="0"/>
              <a:t>Festlegung über frei Verfügbare Zeit, die verplant werden kann</a:t>
            </a:r>
          </a:p>
          <a:p>
            <a:r>
              <a:rPr lang="de-DE" dirty="0"/>
              <a:t>Faktoren, die frei verfügbare Zeit anpassen können:</a:t>
            </a:r>
          </a:p>
          <a:p>
            <a:pPr lvl="1"/>
            <a:r>
              <a:rPr lang="de-DE" dirty="0"/>
              <a:t>Anzahl Personen</a:t>
            </a:r>
          </a:p>
          <a:p>
            <a:pPr lvl="1"/>
            <a:r>
              <a:rPr lang="de-DE" dirty="0"/>
              <a:t>Nutzungsfaktor</a:t>
            </a:r>
          </a:p>
          <a:p>
            <a:r>
              <a:rPr lang="de-DE" dirty="0"/>
              <a:t>Mehrere Personen an einem Arbeitsplatz können die Kapazität der Fertigungszeit erhöhen.</a:t>
            </a:r>
          </a:p>
          <a:p>
            <a:r>
              <a:rPr lang="de-DE" dirty="0"/>
              <a:t>Reden, Kaffee Trinken, der Gang zum Drucker oder nervöses hin und her Rennen kann die Fertigungszeit herabsetzen.</a:t>
            </a:r>
          </a:p>
        </p:txBody>
      </p:sp>
    </p:spTree>
    <p:extLst>
      <p:ext uri="{BB962C8B-B14F-4D97-AF65-F5344CB8AC3E}">
        <p14:creationId xmlns:p14="http://schemas.microsoft.com/office/powerpoint/2010/main" val="340741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1500"/>
                                        <p:tgtEl>
                                          <p:spTgt spid="7"/>
                                        </p:tgtEl>
                                      </p:cBhvr>
                                    </p:animEffect>
                                    <p:set>
                                      <p:cBhvr>
                                        <p:cTn id="7" dur="1" fill="hold">
                                          <p:stCondLst>
                                            <p:cond delay="1499"/>
                                          </p:stCondLst>
                                        </p:cTn>
                                        <p:tgtEl>
                                          <p:spTgt spid="7"/>
                                        </p:tgtEl>
                                        <p:attrNameLst>
                                          <p:attrName>style.visibility</p:attrName>
                                        </p:attrNameLst>
                                      </p:cBhvr>
                                      <p:to>
                                        <p:strVal val="hidden"/>
                                      </p:to>
                                    </p:set>
                                  </p:childTnLst>
                                </p:cTn>
                              </p:par>
                              <p:par>
                                <p:cTn id="8" presetID="53" presetClass="entr" presetSubtype="16"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 calcmode="lin" valueType="num">
                                      <p:cBhvr>
                                        <p:cTn id="10" dur="2000" fill="hold"/>
                                        <p:tgtEl>
                                          <p:spTgt spid="10"/>
                                        </p:tgtEl>
                                        <p:attrNameLst>
                                          <p:attrName>ppt_w</p:attrName>
                                        </p:attrNameLst>
                                      </p:cBhvr>
                                      <p:tavLst>
                                        <p:tav tm="0">
                                          <p:val>
                                            <p:fltVal val="0"/>
                                          </p:val>
                                        </p:tav>
                                        <p:tav tm="100000">
                                          <p:val>
                                            <p:strVal val="#ppt_w"/>
                                          </p:val>
                                        </p:tav>
                                      </p:tavLst>
                                    </p:anim>
                                    <p:anim calcmode="lin" valueType="num">
                                      <p:cBhvr>
                                        <p:cTn id="11" dur="2000" fill="hold"/>
                                        <p:tgtEl>
                                          <p:spTgt spid="10"/>
                                        </p:tgtEl>
                                        <p:attrNameLst>
                                          <p:attrName>ppt_h</p:attrName>
                                        </p:attrNameLst>
                                      </p:cBhvr>
                                      <p:tavLst>
                                        <p:tav tm="0">
                                          <p:val>
                                            <p:fltVal val="0"/>
                                          </p:val>
                                        </p:tav>
                                        <p:tav tm="100000">
                                          <p:val>
                                            <p:strVal val="#ppt_h"/>
                                          </p:val>
                                        </p:tav>
                                      </p:tavLst>
                                    </p:anim>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Arbeitsplatzkapazität</a:t>
            </a:r>
          </a:p>
        </p:txBody>
      </p:sp>
      <p:sp>
        <p:nvSpPr>
          <p:cNvPr id="24" name="Inhaltsplatzhalter 2">
            <a:extLst>
              <a:ext uri="{FF2B5EF4-FFF2-40B4-BE49-F238E27FC236}">
                <a16:creationId xmlns:a16="http://schemas.microsoft.com/office/drawing/2014/main" id="{3491EF6D-F49F-47DC-8D19-7DB910C0217E}"/>
              </a:ext>
            </a:extLst>
          </p:cNvPr>
          <p:cNvSpPr>
            <a:spLocks noGrp="1"/>
          </p:cNvSpPr>
          <p:nvPr>
            <p:ph idx="1"/>
          </p:nvPr>
        </p:nvSpPr>
        <p:spPr>
          <a:xfrm>
            <a:off x="3298209" y="1825625"/>
            <a:ext cx="8055591" cy="4351338"/>
          </a:xfrm>
        </p:spPr>
        <p:txBody>
          <a:bodyPr/>
          <a:lstStyle/>
          <a:p>
            <a:r>
              <a:rPr lang="de-DE" dirty="0"/>
              <a:t>Es wird in  einer Schicht zu 480 Minuten am Tag gearbeitet (8 Stunden x 60 Minuten)</a:t>
            </a:r>
          </a:p>
          <a:p>
            <a:r>
              <a:rPr lang="de-DE" dirty="0"/>
              <a:t>Marty </a:t>
            </a:r>
            <a:r>
              <a:rPr lang="de-DE" dirty="0" err="1"/>
              <a:t>McFly</a:t>
            </a:r>
            <a:r>
              <a:rPr lang="de-DE" dirty="0"/>
              <a:t> und Doc. Brown helfen am Arbeitsplatz</a:t>
            </a:r>
          </a:p>
          <a:p>
            <a:r>
              <a:rPr lang="de-DE" dirty="0"/>
              <a:t>Beide sind sehr hektisch und können sich kaum auf Ihre eigentliche Aufgabe konzentrieren</a:t>
            </a:r>
          </a:p>
          <a:p>
            <a:r>
              <a:rPr lang="de-DE" dirty="0"/>
              <a:t>2x Personen / Effizienz 0,65</a:t>
            </a:r>
          </a:p>
          <a:p>
            <a:endParaRPr lang="de-DE" dirty="0"/>
          </a:p>
          <a:p>
            <a:r>
              <a:rPr lang="de-DE" dirty="0"/>
              <a:t>2 Personen * 480 Minuten * 0,65 Nutzungsfaktor =</a:t>
            </a:r>
          </a:p>
          <a:p>
            <a:pPr marL="0" indent="0">
              <a:buNone/>
            </a:pPr>
            <a:r>
              <a:rPr lang="de-DE" dirty="0"/>
              <a:t>   624 Minuten</a:t>
            </a:r>
          </a:p>
        </p:txBody>
      </p:sp>
      <p:pic>
        <p:nvPicPr>
          <p:cNvPr id="6" name="Grafik 5">
            <a:extLst>
              <a:ext uri="{FF2B5EF4-FFF2-40B4-BE49-F238E27FC236}">
                <a16:creationId xmlns:a16="http://schemas.microsoft.com/office/drawing/2014/main" id="{C16973C4-7B47-41FC-8293-6F1B70164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4612" y="1690688"/>
            <a:ext cx="1833254" cy="2103390"/>
          </a:xfrm>
          <a:prstGeom prst="rect">
            <a:avLst/>
          </a:prstGeom>
        </p:spPr>
      </p:pic>
      <p:pic>
        <p:nvPicPr>
          <p:cNvPr id="26" name="Grafik 25">
            <a:extLst>
              <a:ext uri="{FF2B5EF4-FFF2-40B4-BE49-F238E27FC236}">
                <a16:creationId xmlns:a16="http://schemas.microsoft.com/office/drawing/2014/main" id="{D77B589A-FC85-4CFC-B9E8-562B8F85A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14612" y="4172640"/>
            <a:ext cx="1833254" cy="1760697"/>
          </a:xfrm>
          <a:prstGeom prst="rect">
            <a:avLst/>
          </a:prstGeom>
        </p:spPr>
      </p:pic>
    </p:spTree>
    <p:extLst>
      <p:ext uri="{BB962C8B-B14F-4D97-AF65-F5344CB8AC3E}">
        <p14:creationId xmlns:p14="http://schemas.microsoft.com/office/powerpoint/2010/main" val="665534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Arbeitsplatzkapazität – viele Instanzen</a:t>
            </a:r>
          </a:p>
        </p:txBody>
      </p:sp>
      <p:grpSp>
        <p:nvGrpSpPr>
          <p:cNvPr id="8" name="Gruppieren 7">
            <a:extLst>
              <a:ext uri="{FF2B5EF4-FFF2-40B4-BE49-F238E27FC236}">
                <a16:creationId xmlns:a16="http://schemas.microsoft.com/office/drawing/2014/main" id="{6D244F04-B00A-4E31-A5D7-2CCDF414D52B}"/>
              </a:ext>
            </a:extLst>
          </p:cNvPr>
          <p:cNvGrpSpPr/>
          <p:nvPr/>
        </p:nvGrpSpPr>
        <p:grpSpPr>
          <a:xfrm>
            <a:off x="2379056" y="1917010"/>
            <a:ext cx="1954702" cy="977351"/>
            <a:chOff x="1543865" y="1686993"/>
            <a:chExt cx="1954702" cy="977351"/>
          </a:xfrm>
        </p:grpSpPr>
        <p:sp>
          <p:nvSpPr>
            <p:cNvPr id="9" name="Rechteck: abgerundete Ecken 8">
              <a:extLst>
                <a:ext uri="{FF2B5EF4-FFF2-40B4-BE49-F238E27FC236}">
                  <a16:creationId xmlns:a16="http://schemas.microsoft.com/office/drawing/2014/main" id="{8B023133-8762-469D-A92B-01928C71F1EC}"/>
                </a:ext>
              </a:extLst>
            </p:cNvPr>
            <p:cNvSpPr/>
            <p:nvPr/>
          </p:nvSpPr>
          <p:spPr>
            <a:xfrm>
              <a:off x="1543865" y="1686993"/>
              <a:ext cx="1954702" cy="977351"/>
            </a:xfrm>
            <a:prstGeom prst="roundRect">
              <a:avLst>
                <a:gd name="adj" fmla="val 10000"/>
              </a:avLst>
            </a:prstGeom>
            <a:solidFill>
              <a:schemeClr val="accent1"/>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0" name="Rechteck: abgerundete Ecken 4">
              <a:extLst>
                <a:ext uri="{FF2B5EF4-FFF2-40B4-BE49-F238E27FC236}">
                  <a16:creationId xmlns:a16="http://schemas.microsoft.com/office/drawing/2014/main" id="{B50E7B4C-30AE-459C-9431-0859675B0B11}"/>
                </a:ext>
              </a:extLst>
            </p:cNvPr>
            <p:cNvSpPr txBox="1"/>
            <p:nvPr/>
          </p:nvSpPr>
          <p:spPr>
            <a:xfrm>
              <a:off x="1572491" y="1715619"/>
              <a:ext cx="1897450" cy="9200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Arbeitsplatz Endmontage</a:t>
              </a:r>
            </a:p>
          </p:txBody>
        </p:sp>
      </p:grpSp>
      <p:sp>
        <p:nvSpPr>
          <p:cNvPr id="11" name="Pfeil: nach rechts 10">
            <a:extLst>
              <a:ext uri="{FF2B5EF4-FFF2-40B4-BE49-F238E27FC236}">
                <a16:creationId xmlns:a16="http://schemas.microsoft.com/office/drawing/2014/main" id="{98298D7E-29DA-4BED-B3EA-3E70993BC779}"/>
              </a:ext>
            </a:extLst>
          </p:cNvPr>
          <p:cNvSpPr/>
          <p:nvPr/>
        </p:nvSpPr>
        <p:spPr>
          <a:xfrm>
            <a:off x="838200" y="6001533"/>
            <a:ext cx="10829208" cy="431433"/>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BEB092B7-BD4C-433B-A2B7-7169942306DB}"/>
              </a:ext>
            </a:extLst>
          </p:cNvPr>
          <p:cNvPicPr>
            <a:picLocks noChangeAspect="1"/>
          </p:cNvPicPr>
          <p:nvPr/>
        </p:nvPicPr>
        <p:blipFill>
          <a:blip r:embed="rId2"/>
          <a:stretch>
            <a:fillRect/>
          </a:stretch>
        </p:blipFill>
        <p:spPr>
          <a:xfrm>
            <a:off x="841540" y="6103461"/>
            <a:ext cx="411428" cy="629841"/>
          </a:xfrm>
          <a:prstGeom prst="rect">
            <a:avLst/>
          </a:prstGeom>
        </p:spPr>
      </p:pic>
      <p:pic>
        <p:nvPicPr>
          <p:cNvPr id="14" name="Grafik 13">
            <a:extLst>
              <a:ext uri="{FF2B5EF4-FFF2-40B4-BE49-F238E27FC236}">
                <a16:creationId xmlns:a16="http://schemas.microsoft.com/office/drawing/2014/main" id="{B4595906-9307-4834-84EE-C7B2ABDDF839}"/>
              </a:ext>
            </a:extLst>
          </p:cNvPr>
          <p:cNvPicPr>
            <a:picLocks noChangeAspect="1"/>
          </p:cNvPicPr>
          <p:nvPr/>
        </p:nvPicPr>
        <p:blipFill>
          <a:blip r:embed="rId3"/>
          <a:stretch>
            <a:fillRect/>
          </a:stretch>
        </p:blipFill>
        <p:spPr>
          <a:xfrm>
            <a:off x="2004912" y="6006468"/>
            <a:ext cx="370794" cy="731428"/>
          </a:xfrm>
          <a:prstGeom prst="rect">
            <a:avLst/>
          </a:prstGeom>
        </p:spPr>
      </p:pic>
      <p:pic>
        <p:nvPicPr>
          <p:cNvPr id="17" name="Grafik 16">
            <a:extLst>
              <a:ext uri="{FF2B5EF4-FFF2-40B4-BE49-F238E27FC236}">
                <a16:creationId xmlns:a16="http://schemas.microsoft.com/office/drawing/2014/main" id="{AD0A3990-3902-44A2-82A6-EA531C81CC05}"/>
              </a:ext>
            </a:extLst>
          </p:cNvPr>
          <p:cNvPicPr>
            <a:picLocks noChangeAspect="1"/>
          </p:cNvPicPr>
          <p:nvPr/>
        </p:nvPicPr>
        <p:blipFill>
          <a:blip r:embed="rId4"/>
          <a:stretch>
            <a:fillRect/>
          </a:stretch>
        </p:blipFill>
        <p:spPr>
          <a:xfrm>
            <a:off x="3127650" y="5925198"/>
            <a:ext cx="452064" cy="812698"/>
          </a:xfrm>
          <a:prstGeom prst="rect">
            <a:avLst/>
          </a:prstGeom>
        </p:spPr>
      </p:pic>
      <p:pic>
        <p:nvPicPr>
          <p:cNvPr id="18" name="Grafik 17">
            <a:extLst>
              <a:ext uri="{FF2B5EF4-FFF2-40B4-BE49-F238E27FC236}">
                <a16:creationId xmlns:a16="http://schemas.microsoft.com/office/drawing/2014/main" id="{7D14C004-1855-4D27-99D5-DE735D8A7A5B}"/>
              </a:ext>
            </a:extLst>
          </p:cNvPr>
          <p:cNvPicPr>
            <a:picLocks noChangeAspect="1"/>
          </p:cNvPicPr>
          <p:nvPr/>
        </p:nvPicPr>
        <p:blipFill>
          <a:blip r:embed="rId5"/>
          <a:stretch>
            <a:fillRect/>
          </a:stretch>
        </p:blipFill>
        <p:spPr>
          <a:xfrm>
            <a:off x="4331657" y="5727102"/>
            <a:ext cx="380952" cy="1010794"/>
          </a:xfrm>
          <a:prstGeom prst="rect">
            <a:avLst/>
          </a:prstGeom>
        </p:spPr>
      </p:pic>
      <p:pic>
        <p:nvPicPr>
          <p:cNvPr id="19" name="Grafik 18">
            <a:extLst>
              <a:ext uri="{FF2B5EF4-FFF2-40B4-BE49-F238E27FC236}">
                <a16:creationId xmlns:a16="http://schemas.microsoft.com/office/drawing/2014/main" id="{2DD9D597-747D-4424-8B75-2C938C307F9A}"/>
              </a:ext>
            </a:extLst>
          </p:cNvPr>
          <p:cNvPicPr>
            <a:picLocks noChangeAspect="1"/>
          </p:cNvPicPr>
          <p:nvPr/>
        </p:nvPicPr>
        <p:blipFill>
          <a:blip r:embed="rId6"/>
          <a:stretch>
            <a:fillRect/>
          </a:stretch>
        </p:blipFill>
        <p:spPr>
          <a:xfrm>
            <a:off x="5464552" y="5671229"/>
            <a:ext cx="650159" cy="1066667"/>
          </a:xfrm>
          <a:prstGeom prst="rect">
            <a:avLst/>
          </a:prstGeom>
        </p:spPr>
      </p:pic>
      <p:pic>
        <p:nvPicPr>
          <p:cNvPr id="20" name="Grafik 19">
            <a:extLst>
              <a:ext uri="{FF2B5EF4-FFF2-40B4-BE49-F238E27FC236}">
                <a16:creationId xmlns:a16="http://schemas.microsoft.com/office/drawing/2014/main" id="{491286F3-A442-4D41-BE56-3A36C1F9D7A9}"/>
              </a:ext>
            </a:extLst>
          </p:cNvPr>
          <p:cNvPicPr>
            <a:picLocks noChangeAspect="1"/>
          </p:cNvPicPr>
          <p:nvPr/>
        </p:nvPicPr>
        <p:blipFill>
          <a:blip r:embed="rId7"/>
          <a:stretch>
            <a:fillRect/>
          </a:stretch>
        </p:blipFill>
        <p:spPr>
          <a:xfrm>
            <a:off x="6866654" y="5671229"/>
            <a:ext cx="380952" cy="1071746"/>
          </a:xfrm>
          <a:prstGeom prst="rect">
            <a:avLst/>
          </a:prstGeom>
        </p:spPr>
      </p:pic>
      <p:pic>
        <p:nvPicPr>
          <p:cNvPr id="21" name="Grafik 20">
            <a:extLst>
              <a:ext uri="{FF2B5EF4-FFF2-40B4-BE49-F238E27FC236}">
                <a16:creationId xmlns:a16="http://schemas.microsoft.com/office/drawing/2014/main" id="{2A3EEED5-D454-447B-8EE9-53AFEC5896DA}"/>
              </a:ext>
            </a:extLst>
          </p:cNvPr>
          <p:cNvPicPr>
            <a:picLocks noChangeAspect="1"/>
          </p:cNvPicPr>
          <p:nvPr/>
        </p:nvPicPr>
        <p:blipFill>
          <a:blip r:embed="rId8"/>
          <a:stretch>
            <a:fillRect/>
          </a:stretch>
        </p:blipFill>
        <p:spPr>
          <a:xfrm>
            <a:off x="9300064" y="5691547"/>
            <a:ext cx="457143" cy="1051428"/>
          </a:xfrm>
          <a:prstGeom prst="rect">
            <a:avLst/>
          </a:prstGeom>
        </p:spPr>
      </p:pic>
      <p:pic>
        <p:nvPicPr>
          <p:cNvPr id="22" name="Grafik 21">
            <a:extLst>
              <a:ext uri="{FF2B5EF4-FFF2-40B4-BE49-F238E27FC236}">
                <a16:creationId xmlns:a16="http://schemas.microsoft.com/office/drawing/2014/main" id="{77078C4C-9041-4770-88C4-CB2B1B292E48}"/>
              </a:ext>
            </a:extLst>
          </p:cNvPr>
          <p:cNvPicPr>
            <a:picLocks noChangeAspect="1"/>
          </p:cNvPicPr>
          <p:nvPr/>
        </p:nvPicPr>
        <p:blipFill>
          <a:blip r:embed="rId9"/>
          <a:stretch>
            <a:fillRect/>
          </a:stretch>
        </p:blipFill>
        <p:spPr>
          <a:xfrm>
            <a:off x="10509152" y="5762657"/>
            <a:ext cx="868571" cy="980318"/>
          </a:xfrm>
          <a:prstGeom prst="rect">
            <a:avLst/>
          </a:prstGeom>
        </p:spPr>
      </p:pic>
      <p:pic>
        <p:nvPicPr>
          <p:cNvPr id="23" name="Grafik 22">
            <a:extLst>
              <a:ext uri="{FF2B5EF4-FFF2-40B4-BE49-F238E27FC236}">
                <a16:creationId xmlns:a16="http://schemas.microsoft.com/office/drawing/2014/main" id="{7C88CE93-22D8-4D81-99AF-6746DA692B25}"/>
              </a:ext>
            </a:extLst>
          </p:cNvPr>
          <p:cNvPicPr>
            <a:picLocks noChangeAspect="1"/>
          </p:cNvPicPr>
          <p:nvPr/>
        </p:nvPicPr>
        <p:blipFill>
          <a:blip r:embed="rId10"/>
          <a:stretch>
            <a:fillRect/>
          </a:stretch>
        </p:blipFill>
        <p:spPr>
          <a:xfrm>
            <a:off x="7999549" y="5691547"/>
            <a:ext cx="548572" cy="1046349"/>
          </a:xfrm>
          <a:prstGeom prst="rect">
            <a:avLst/>
          </a:prstGeom>
        </p:spPr>
      </p:pic>
      <p:pic>
        <p:nvPicPr>
          <p:cNvPr id="6" name="Grafik 5">
            <a:extLst>
              <a:ext uri="{FF2B5EF4-FFF2-40B4-BE49-F238E27FC236}">
                <a16:creationId xmlns:a16="http://schemas.microsoft.com/office/drawing/2014/main" id="{C16973C4-7B47-41FC-8293-6F1B701649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41376" y="3535833"/>
            <a:ext cx="746472" cy="856467"/>
          </a:xfrm>
          <a:prstGeom prst="rect">
            <a:avLst/>
          </a:prstGeom>
        </p:spPr>
      </p:pic>
      <p:pic>
        <p:nvPicPr>
          <p:cNvPr id="25" name="Grafik 24">
            <a:extLst>
              <a:ext uri="{FF2B5EF4-FFF2-40B4-BE49-F238E27FC236}">
                <a16:creationId xmlns:a16="http://schemas.microsoft.com/office/drawing/2014/main" id="{3DCDAE61-8264-4F91-A26D-864B1CE94D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41376" y="4505749"/>
            <a:ext cx="746472" cy="716928"/>
          </a:xfrm>
          <a:prstGeom prst="rect">
            <a:avLst/>
          </a:prstGeom>
        </p:spPr>
      </p:pic>
      <p:sp>
        <p:nvSpPr>
          <p:cNvPr id="5" name="Rechteck 4">
            <a:extLst>
              <a:ext uri="{FF2B5EF4-FFF2-40B4-BE49-F238E27FC236}">
                <a16:creationId xmlns:a16="http://schemas.microsoft.com/office/drawing/2014/main" id="{F9C2FC42-5470-46A7-98D4-EC64996FC9FC}"/>
              </a:ext>
            </a:extLst>
          </p:cNvPr>
          <p:cNvSpPr/>
          <p:nvPr/>
        </p:nvSpPr>
        <p:spPr>
          <a:xfrm>
            <a:off x="1711646" y="407385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26" name="Rechteck 25">
            <a:extLst>
              <a:ext uri="{FF2B5EF4-FFF2-40B4-BE49-F238E27FC236}">
                <a16:creationId xmlns:a16="http://schemas.microsoft.com/office/drawing/2014/main" id="{57DB1217-35D0-4834-9D22-259509D9D6B2}"/>
              </a:ext>
            </a:extLst>
          </p:cNvPr>
          <p:cNvSpPr/>
          <p:nvPr/>
        </p:nvSpPr>
        <p:spPr>
          <a:xfrm>
            <a:off x="1711646" y="4904229"/>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27" name="Rechteck 26">
            <a:extLst>
              <a:ext uri="{FF2B5EF4-FFF2-40B4-BE49-F238E27FC236}">
                <a16:creationId xmlns:a16="http://schemas.microsoft.com/office/drawing/2014/main" id="{EEDCF265-1F85-46F8-8FF3-06BA33EBDAE0}"/>
              </a:ext>
            </a:extLst>
          </p:cNvPr>
          <p:cNvSpPr/>
          <p:nvPr/>
        </p:nvSpPr>
        <p:spPr>
          <a:xfrm>
            <a:off x="1711646" y="5337884"/>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28" name="Rechteck 27">
            <a:extLst>
              <a:ext uri="{FF2B5EF4-FFF2-40B4-BE49-F238E27FC236}">
                <a16:creationId xmlns:a16="http://schemas.microsoft.com/office/drawing/2014/main" id="{AE893EE9-322D-4D5E-AB73-B9CF2F5C8D43}"/>
              </a:ext>
            </a:extLst>
          </p:cNvPr>
          <p:cNvSpPr/>
          <p:nvPr/>
        </p:nvSpPr>
        <p:spPr>
          <a:xfrm>
            <a:off x="2524179" y="407385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29" name="Rechteck 28">
            <a:extLst>
              <a:ext uri="{FF2B5EF4-FFF2-40B4-BE49-F238E27FC236}">
                <a16:creationId xmlns:a16="http://schemas.microsoft.com/office/drawing/2014/main" id="{EC7337A8-038D-44B2-A647-EFCAD66F01B1}"/>
              </a:ext>
            </a:extLst>
          </p:cNvPr>
          <p:cNvSpPr/>
          <p:nvPr/>
        </p:nvSpPr>
        <p:spPr>
          <a:xfrm>
            <a:off x="2524179" y="4904229"/>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0" name="Rechteck 29">
            <a:extLst>
              <a:ext uri="{FF2B5EF4-FFF2-40B4-BE49-F238E27FC236}">
                <a16:creationId xmlns:a16="http://schemas.microsoft.com/office/drawing/2014/main" id="{8C0F4FCA-288E-499A-806F-1F43899E25AB}"/>
              </a:ext>
            </a:extLst>
          </p:cNvPr>
          <p:cNvSpPr/>
          <p:nvPr/>
        </p:nvSpPr>
        <p:spPr>
          <a:xfrm>
            <a:off x="2524179" y="5337884"/>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31" name="Rechteck 30">
            <a:extLst>
              <a:ext uri="{FF2B5EF4-FFF2-40B4-BE49-F238E27FC236}">
                <a16:creationId xmlns:a16="http://schemas.microsoft.com/office/drawing/2014/main" id="{945A8E37-1EA1-4E0E-BD77-B1F21C4464DD}"/>
              </a:ext>
            </a:extLst>
          </p:cNvPr>
          <p:cNvSpPr/>
          <p:nvPr/>
        </p:nvSpPr>
        <p:spPr>
          <a:xfrm>
            <a:off x="3336712" y="407385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2" name="Rechteck 31">
            <a:extLst>
              <a:ext uri="{FF2B5EF4-FFF2-40B4-BE49-F238E27FC236}">
                <a16:creationId xmlns:a16="http://schemas.microsoft.com/office/drawing/2014/main" id="{2BCFF1BC-2DB4-40E1-A8DD-EBE3CCC9DC78}"/>
              </a:ext>
            </a:extLst>
          </p:cNvPr>
          <p:cNvSpPr/>
          <p:nvPr/>
        </p:nvSpPr>
        <p:spPr>
          <a:xfrm>
            <a:off x="3336712" y="4904229"/>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3" name="Rechteck 32">
            <a:extLst>
              <a:ext uri="{FF2B5EF4-FFF2-40B4-BE49-F238E27FC236}">
                <a16:creationId xmlns:a16="http://schemas.microsoft.com/office/drawing/2014/main" id="{C7EF5B04-C9C9-4901-929D-97D28EC7019B}"/>
              </a:ext>
            </a:extLst>
          </p:cNvPr>
          <p:cNvSpPr/>
          <p:nvPr/>
        </p:nvSpPr>
        <p:spPr>
          <a:xfrm>
            <a:off x="3336712" y="5337884"/>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34" name="Rechteck 33">
            <a:extLst>
              <a:ext uri="{FF2B5EF4-FFF2-40B4-BE49-F238E27FC236}">
                <a16:creationId xmlns:a16="http://schemas.microsoft.com/office/drawing/2014/main" id="{32E597E3-8FC3-4FD0-9D62-843CD69BC65B}"/>
              </a:ext>
            </a:extLst>
          </p:cNvPr>
          <p:cNvSpPr/>
          <p:nvPr/>
        </p:nvSpPr>
        <p:spPr>
          <a:xfrm>
            <a:off x="4149245" y="406578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5" name="Rechteck 34">
            <a:extLst>
              <a:ext uri="{FF2B5EF4-FFF2-40B4-BE49-F238E27FC236}">
                <a16:creationId xmlns:a16="http://schemas.microsoft.com/office/drawing/2014/main" id="{34F4E4D7-B537-4480-8709-B86C63935614}"/>
              </a:ext>
            </a:extLst>
          </p:cNvPr>
          <p:cNvSpPr/>
          <p:nvPr/>
        </p:nvSpPr>
        <p:spPr>
          <a:xfrm>
            <a:off x="4149245" y="489616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6" name="Rechteck 35">
            <a:extLst>
              <a:ext uri="{FF2B5EF4-FFF2-40B4-BE49-F238E27FC236}">
                <a16:creationId xmlns:a16="http://schemas.microsoft.com/office/drawing/2014/main" id="{56463357-C1F5-4AD0-B46B-9B80084E518A}"/>
              </a:ext>
            </a:extLst>
          </p:cNvPr>
          <p:cNvSpPr/>
          <p:nvPr/>
        </p:nvSpPr>
        <p:spPr>
          <a:xfrm>
            <a:off x="4149245" y="5329817"/>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37" name="Rechteck 36">
            <a:extLst>
              <a:ext uri="{FF2B5EF4-FFF2-40B4-BE49-F238E27FC236}">
                <a16:creationId xmlns:a16="http://schemas.microsoft.com/office/drawing/2014/main" id="{12402074-D77F-4654-A33A-FA899E56210C}"/>
              </a:ext>
            </a:extLst>
          </p:cNvPr>
          <p:cNvSpPr/>
          <p:nvPr/>
        </p:nvSpPr>
        <p:spPr>
          <a:xfrm>
            <a:off x="4961778" y="406123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8" name="Rechteck 37">
            <a:extLst>
              <a:ext uri="{FF2B5EF4-FFF2-40B4-BE49-F238E27FC236}">
                <a16:creationId xmlns:a16="http://schemas.microsoft.com/office/drawing/2014/main" id="{083A5F6B-40A9-4EBD-9807-8B3D4C0FF9AC}"/>
              </a:ext>
            </a:extLst>
          </p:cNvPr>
          <p:cNvSpPr/>
          <p:nvPr/>
        </p:nvSpPr>
        <p:spPr>
          <a:xfrm>
            <a:off x="4961778" y="489161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9" name="Rechteck 38">
            <a:extLst>
              <a:ext uri="{FF2B5EF4-FFF2-40B4-BE49-F238E27FC236}">
                <a16:creationId xmlns:a16="http://schemas.microsoft.com/office/drawing/2014/main" id="{8D93CF77-314E-4EDB-9C0A-5138999A0BF3}"/>
              </a:ext>
            </a:extLst>
          </p:cNvPr>
          <p:cNvSpPr/>
          <p:nvPr/>
        </p:nvSpPr>
        <p:spPr>
          <a:xfrm>
            <a:off x="4961778" y="5325267"/>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40" name="Rechteck 39">
            <a:extLst>
              <a:ext uri="{FF2B5EF4-FFF2-40B4-BE49-F238E27FC236}">
                <a16:creationId xmlns:a16="http://schemas.microsoft.com/office/drawing/2014/main" id="{5ECA4521-AF9A-4D70-B9DF-72BE2B591149}"/>
              </a:ext>
            </a:extLst>
          </p:cNvPr>
          <p:cNvSpPr/>
          <p:nvPr/>
        </p:nvSpPr>
        <p:spPr>
          <a:xfrm>
            <a:off x="5774311" y="4061235"/>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1" name="Rechteck 40">
            <a:extLst>
              <a:ext uri="{FF2B5EF4-FFF2-40B4-BE49-F238E27FC236}">
                <a16:creationId xmlns:a16="http://schemas.microsoft.com/office/drawing/2014/main" id="{65ED65E9-EAA6-466F-8907-20D667C62E09}"/>
              </a:ext>
            </a:extLst>
          </p:cNvPr>
          <p:cNvSpPr/>
          <p:nvPr/>
        </p:nvSpPr>
        <p:spPr>
          <a:xfrm>
            <a:off x="5774311" y="4891612"/>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2" name="Rechteck 41">
            <a:extLst>
              <a:ext uri="{FF2B5EF4-FFF2-40B4-BE49-F238E27FC236}">
                <a16:creationId xmlns:a16="http://schemas.microsoft.com/office/drawing/2014/main" id="{1904703B-1DC0-477C-BA37-5328F8AA20DC}"/>
              </a:ext>
            </a:extLst>
          </p:cNvPr>
          <p:cNvSpPr/>
          <p:nvPr/>
        </p:nvSpPr>
        <p:spPr>
          <a:xfrm>
            <a:off x="5774311" y="5325267"/>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586844" y="4061235"/>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4" name="Rechteck 43">
            <a:extLst>
              <a:ext uri="{FF2B5EF4-FFF2-40B4-BE49-F238E27FC236}">
                <a16:creationId xmlns:a16="http://schemas.microsoft.com/office/drawing/2014/main" id="{DC66E0FD-5A11-4183-A5F4-4A646DE7D72A}"/>
              </a:ext>
            </a:extLst>
          </p:cNvPr>
          <p:cNvSpPr/>
          <p:nvPr/>
        </p:nvSpPr>
        <p:spPr>
          <a:xfrm>
            <a:off x="6586844" y="4891612"/>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5" name="Rechteck 44">
            <a:extLst>
              <a:ext uri="{FF2B5EF4-FFF2-40B4-BE49-F238E27FC236}">
                <a16:creationId xmlns:a16="http://schemas.microsoft.com/office/drawing/2014/main" id="{A82BDBA3-3EB5-440F-8DAD-28B797CB7ED8}"/>
              </a:ext>
            </a:extLst>
          </p:cNvPr>
          <p:cNvSpPr/>
          <p:nvPr/>
        </p:nvSpPr>
        <p:spPr>
          <a:xfrm>
            <a:off x="6586844" y="5325267"/>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6" name="Rechteck 45">
            <a:extLst>
              <a:ext uri="{FF2B5EF4-FFF2-40B4-BE49-F238E27FC236}">
                <a16:creationId xmlns:a16="http://schemas.microsoft.com/office/drawing/2014/main" id="{CF39F608-0D2D-45CF-B955-CEAAB1657738}"/>
              </a:ext>
            </a:extLst>
          </p:cNvPr>
          <p:cNvSpPr/>
          <p:nvPr/>
        </p:nvSpPr>
        <p:spPr>
          <a:xfrm>
            <a:off x="7399377" y="406123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47" name="Rechteck 46">
            <a:extLst>
              <a:ext uri="{FF2B5EF4-FFF2-40B4-BE49-F238E27FC236}">
                <a16:creationId xmlns:a16="http://schemas.microsoft.com/office/drawing/2014/main" id="{A9AAE60F-92CB-4924-AFBB-492C037FD95D}"/>
              </a:ext>
            </a:extLst>
          </p:cNvPr>
          <p:cNvSpPr/>
          <p:nvPr/>
        </p:nvSpPr>
        <p:spPr>
          <a:xfrm>
            <a:off x="7399377" y="489161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48" name="Rechteck 47">
            <a:extLst>
              <a:ext uri="{FF2B5EF4-FFF2-40B4-BE49-F238E27FC236}">
                <a16:creationId xmlns:a16="http://schemas.microsoft.com/office/drawing/2014/main" id="{A94EDE69-234F-43BE-96EA-40A244A38742}"/>
              </a:ext>
            </a:extLst>
          </p:cNvPr>
          <p:cNvSpPr/>
          <p:nvPr/>
        </p:nvSpPr>
        <p:spPr>
          <a:xfrm>
            <a:off x="7399377" y="5325267"/>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49" name="Rechteck 48">
            <a:extLst>
              <a:ext uri="{FF2B5EF4-FFF2-40B4-BE49-F238E27FC236}">
                <a16:creationId xmlns:a16="http://schemas.microsoft.com/office/drawing/2014/main" id="{E2747B01-E02B-4E01-9904-9F1B326832B8}"/>
              </a:ext>
            </a:extLst>
          </p:cNvPr>
          <p:cNvSpPr/>
          <p:nvPr/>
        </p:nvSpPr>
        <p:spPr>
          <a:xfrm>
            <a:off x="8211910" y="406123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0" name="Rechteck 49">
            <a:extLst>
              <a:ext uri="{FF2B5EF4-FFF2-40B4-BE49-F238E27FC236}">
                <a16:creationId xmlns:a16="http://schemas.microsoft.com/office/drawing/2014/main" id="{A292A0BD-C29D-4592-A5C5-1AAEB112BA9A}"/>
              </a:ext>
            </a:extLst>
          </p:cNvPr>
          <p:cNvSpPr/>
          <p:nvPr/>
        </p:nvSpPr>
        <p:spPr>
          <a:xfrm>
            <a:off x="8211910" y="489161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1" name="Rechteck 50">
            <a:extLst>
              <a:ext uri="{FF2B5EF4-FFF2-40B4-BE49-F238E27FC236}">
                <a16:creationId xmlns:a16="http://schemas.microsoft.com/office/drawing/2014/main" id="{08063032-5B21-476C-A354-4D07348C013A}"/>
              </a:ext>
            </a:extLst>
          </p:cNvPr>
          <p:cNvSpPr/>
          <p:nvPr/>
        </p:nvSpPr>
        <p:spPr>
          <a:xfrm>
            <a:off x="8211910" y="5325267"/>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52" name="Rechteck 51">
            <a:extLst>
              <a:ext uri="{FF2B5EF4-FFF2-40B4-BE49-F238E27FC236}">
                <a16:creationId xmlns:a16="http://schemas.microsoft.com/office/drawing/2014/main" id="{7867D252-2DEF-4F59-87E7-27CD2E67F5E2}"/>
              </a:ext>
            </a:extLst>
          </p:cNvPr>
          <p:cNvSpPr/>
          <p:nvPr/>
        </p:nvSpPr>
        <p:spPr>
          <a:xfrm>
            <a:off x="9024443" y="406123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3" name="Rechteck 52">
            <a:extLst>
              <a:ext uri="{FF2B5EF4-FFF2-40B4-BE49-F238E27FC236}">
                <a16:creationId xmlns:a16="http://schemas.microsoft.com/office/drawing/2014/main" id="{DE63516B-FA95-4FD0-A555-FD380605AD15}"/>
              </a:ext>
            </a:extLst>
          </p:cNvPr>
          <p:cNvSpPr/>
          <p:nvPr/>
        </p:nvSpPr>
        <p:spPr>
          <a:xfrm>
            <a:off x="9024443" y="489161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4" name="Rechteck 53">
            <a:extLst>
              <a:ext uri="{FF2B5EF4-FFF2-40B4-BE49-F238E27FC236}">
                <a16:creationId xmlns:a16="http://schemas.microsoft.com/office/drawing/2014/main" id="{820C9282-B937-4D79-B76D-7EB700C6842B}"/>
              </a:ext>
            </a:extLst>
          </p:cNvPr>
          <p:cNvSpPr/>
          <p:nvPr/>
        </p:nvSpPr>
        <p:spPr>
          <a:xfrm>
            <a:off x="9024443" y="5325267"/>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55" name="Rechteck 54">
            <a:extLst>
              <a:ext uri="{FF2B5EF4-FFF2-40B4-BE49-F238E27FC236}">
                <a16:creationId xmlns:a16="http://schemas.microsoft.com/office/drawing/2014/main" id="{E7266004-107E-44BF-B4EB-30E32A0B081C}"/>
              </a:ext>
            </a:extLst>
          </p:cNvPr>
          <p:cNvSpPr/>
          <p:nvPr/>
        </p:nvSpPr>
        <p:spPr>
          <a:xfrm>
            <a:off x="9836976" y="406123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6" name="Rechteck 55">
            <a:extLst>
              <a:ext uri="{FF2B5EF4-FFF2-40B4-BE49-F238E27FC236}">
                <a16:creationId xmlns:a16="http://schemas.microsoft.com/office/drawing/2014/main" id="{492E739A-23EC-4B33-B1D3-FECCA39EE950}"/>
              </a:ext>
            </a:extLst>
          </p:cNvPr>
          <p:cNvSpPr/>
          <p:nvPr/>
        </p:nvSpPr>
        <p:spPr>
          <a:xfrm>
            <a:off x="9836976" y="489161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7" name="Rechteck 56">
            <a:extLst>
              <a:ext uri="{FF2B5EF4-FFF2-40B4-BE49-F238E27FC236}">
                <a16:creationId xmlns:a16="http://schemas.microsoft.com/office/drawing/2014/main" id="{6652D630-DCB5-44C3-AF50-416287F8B61E}"/>
              </a:ext>
            </a:extLst>
          </p:cNvPr>
          <p:cNvSpPr/>
          <p:nvPr/>
        </p:nvSpPr>
        <p:spPr>
          <a:xfrm>
            <a:off x="9836976" y="5325267"/>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58" name="Rechteck 57">
            <a:extLst>
              <a:ext uri="{FF2B5EF4-FFF2-40B4-BE49-F238E27FC236}">
                <a16:creationId xmlns:a16="http://schemas.microsoft.com/office/drawing/2014/main" id="{8389DF81-CF1A-465C-9B63-4B194CD8A91E}"/>
              </a:ext>
            </a:extLst>
          </p:cNvPr>
          <p:cNvSpPr/>
          <p:nvPr/>
        </p:nvSpPr>
        <p:spPr>
          <a:xfrm>
            <a:off x="10649504" y="406123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9" name="Rechteck 58">
            <a:extLst>
              <a:ext uri="{FF2B5EF4-FFF2-40B4-BE49-F238E27FC236}">
                <a16:creationId xmlns:a16="http://schemas.microsoft.com/office/drawing/2014/main" id="{772616AA-957F-417E-AF6A-FC86CEB223B1}"/>
              </a:ext>
            </a:extLst>
          </p:cNvPr>
          <p:cNvSpPr/>
          <p:nvPr/>
        </p:nvSpPr>
        <p:spPr>
          <a:xfrm>
            <a:off x="10649504" y="489161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60" name="Rechteck 59">
            <a:extLst>
              <a:ext uri="{FF2B5EF4-FFF2-40B4-BE49-F238E27FC236}">
                <a16:creationId xmlns:a16="http://schemas.microsoft.com/office/drawing/2014/main" id="{8D5F7CE4-02B1-4577-B2FC-07E122B927B1}"/>
              </a:ext>
            </a:extLst>
          </p:cNvPr>
          <p:cNvSpPr/>
          <p:nvPr/>
        </p:nvSpPr>
        <p:spPr>
          <a:xfrm>
            <a:off x="10649504" y="5325267"/>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cxnSp>
        <p:nvCxnSpPr>
          <p:cNvPr id="13" name="Gerade Verbindung mit Pfeil 12">
            <a:extLst>
              <a:ext uri="{FF2B5EF4-FFF2-40B4-BE49-F238E27FC236}">
                <a16:creationId xmlns:a16="http://schemas.microsoft.com/office/drawing/2014/main" id="{D96D9E7B-1C34-4AED-9231-D5F140D2D31C}"/>
              </a:ext>
            </a:extLst>
          </p:cNvPr>
          <p:cNvCxnSpPr>
            <a:stCxn id="9" idx="2"/>
            <a:endCxn id="5" idx="0"/>
          </p:cNvCxnSpPr>
          <p:nvPr/>
        </p:nvCxnSpPr>
        <p:spPr>
          <a:xfrm flipH="1">
            <a:off x="2059664" y="2894361"/>
            <a:ext cx="1296743" cy="1179491"/>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cxnSp>
        <p:nvCxnSpPr>
          <p:cNvPr id="61" name="Gerade Verbindung mit Pfeil 60">
            <a:extLst>
              <a:ext uri="{FF2B5EF4-FFF2-40B4-BE49-F238E27FC236}">
                <a16:creationId xmlns:a16="http://schemas.microsoft.com/office/drawing/2014/main" id="{C0A3CF12-A69B-4EB4-9808-4B89DCA53D70}"/>
              </a:ext>
            </a:extLst>
          </p:cNvPr>
          <p:cNvCxnSpPr>
            <a:cxnSpLocks/>
            <a:stCxn id="9" idx="2"/>
            <a:endCxn id="28" idx="0"/>
          </p:cNvCxnSpPr>
          <p:nvPr/>
        </p:nvCxnSpPr>
        <p:spPr>
          <a:xfrm flipH="1">
            <a:off x="2872197" y="2894361"/>
            <a:ext cx="484210" cy="1179491"/>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cxnSp>
        <p:nvCxnSpPr>
          <p:cNvPr id="62" name="Gerade Verbindung mit Pfeil 61">
            <a:extLst>
              <a:ext uri="{FF2B5EF4-FFF2-40B4-BE49-F238E27FC236}">
                <a16:creationId xmlns:a16="http://schemas.microsoft.com/office/drawing/2014/main" id="{3300A77B-2023-4E42-BA98-5EE41536C006}"/>
              </a:ext>
            </a:extLst>
          </p:cNvPr>
          <p:cNvCxnSpPr>
            <a:cxnSpLocks/>
            <a:stCxn id="10" idx="2"/>
            <a:endCxn id="31" idx="0"/>
          </p:cNvCxnSpPr>
          <p:nvPr/>
        </p:nvCxnSpPr>
        <p:spPr>
          <a:xfrm>
            <a:off x="3356407" y="2865735"/>
            <a:ext cx="328323" cy="1208117"/>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cxnSp>
        <p:nvCxnSpPr>
          <p:cNvPr id="63" name="Gerade Verbindung mit Pfeil 62">
            <a:extLst>
              <a:ext uri="{FF2B5EF4-FFF2-40B4-BE49-F238E27FC236}">
                <a16:creationId xmlns:a16="http://schemas.microsoft.com/office/drawing/2014/main" id="{BD2BD0A8-717F-4392-9C4D-71EDDF1DA6A3}"/>
              </a:ext>
            </a:extLst>
          </p:cNvPr>
          <p:cNvCxnSpPr>
            <a:cxnSpLocks/>
            <a:stCxn id="10" idx="2"/>
            <a:endCxn id="34" idx="0"/>
          </p:cNvCxnSpPr>
          <p:nvPr/>
        </p:nvCxnSpPr>
        <p:spPr>
          <a:xfrm>
            <a:off x="3356407" y="2865735"/>
            <a:ext cx="1140856" cy="1200050"/>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cxnSp>
        <p:nvCxnSpPr>
          <p:cNvPr id="64" name="Gerade Verbindung mit Pfeil 63">
            <a:extLst>
              <a:ext uri="{FF2B5EF4-FFF2-40B4-BE49-F238E27FC236}">
                <a16:creationId xmlns:a16="http://schemas.microsoft.com/office/drawing/2014/main" id="{7067A6D3-FCFE-466D-ABB5-056AB865A1FB}"/>
              </a:ext>
            </a:extLst>
          </p:cNvPr>
          <p:cNvCxnSpPr>
            <a:cxnSpLocks/>
            <a:stCxn id="9" idx="2"/>
            <a:endCxn id="37" idx="0"/>
          </p:cNvCxnSpPr>
          <p:nvPr/>
        </p:nvCxnSpPr>
        <p:spPr>
          <a:xfrm>
            <a:off x="3356407" y="2894361"/>
            <a:ext cx="1953389" cy="1166874"/>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cxnSp>
        <p:nvCxnSpPr>
          <p:cNvPr id="65" name="Gerade Verbindung mit Pfeil 64">
            <a:extLst>
              <a:ext uri="{FF2B5EF4-FFF2-40B4-BE49-F238E27FC236}">
                <a16:creationId xmlns:a16="http://schemas.microsoft.com/office/drawing/2014/main" id="{18F9B909-7A31-4DBD-AF0A-B5F1DBA32FF6}"/>
              </a:ext>
            </a:extLst>
          </p:cNvPr>
          <p:cNvCxnSpPr>
            <a:cxnSpLocks/>
            <a:stCxn id="9" idx="2"/>
            <a:endCxn id="46" idx="0"/>
          </p:cNvCxnSpPr>
          <p:nvPr/>
        </p:nvCxnSpPr>
        <p:spPr>
          <a:xfrm>
            <a:off x="3356407" y="2894361"/>
            <a:ext cx="4390988" cy="1166874"/>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cxnSp>
        <p:nvCxnSpPr>
          <p:cNvPr id="75" name="Gerade Verbindung mit Pfeil 74">
            <a:extLst>
              <a:ext uri="{FF2B5EF4-FFF2-40B4-BE49-F238E27FC236}">
                <a16:creationId xmlns:a16="http://schemas.microsoft.com/office/drawing/2014/main" id="{D0431D56-8155-47D3-80C6-98F41338EF40}"/>
              </a:ext>
            </a:extLst>
          </p:cNvPr>
          <p:cNvCxnSpPr>
            <a:cxnSpLocks/>
            <a:stCxn id="9" idx="2"/>
            <a:endCxn id="49" idx="0"/>
          </p:cNvCxnSpPr>
          <p:nvPr/>
        </p:nvCxnSpPr>
        <p:spPr>
          <a:xfrm>
            <a:off x="3356407" y="2894361"/>
            <a:ext cx="5203521" cy="1166874"/>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cxnSp>
        <p:nvCxnSpPr>
          <p:cNvPr id="76" name="Gerade Verbindung mit Pfeil 75">
            <a:extLst>
              <a:ext uri="{FF2B5EF4-FFF2-40B4-BE49-F238E27FC236}">
                <a16:creationId xmlns:a16="http://schemas.microsoft.com/office/drawing/2014/main" id="{CE444E77-5AD2-45EE-BDDB-508221C52E1B}"/>
              </a:ext>
            </a:extLst>
          </p:cNvPr>
          <p:cNvCxnSpPr>
            <a:cxnSpLocks/>
            <a:stCxn id="9" idx="2"/>
            <a:endCxn id="52" idx="0"/>
          </p:cNvCxnSpPr>
          <p:nvPr/>
        </p:nvCxnSpPr>
        <p:spPr>
          <a:xfrm>
            <a:off x="3356407" y="2894361"/>
            <a:ext cx="6016054" cy="1166874"/>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cxnSp>
        <p:nvCxnSpPr>
          <p:cNvPr id="77" name="Gerade Verbindung mit Pfeil 76">
            <a:extLst>
              <a:ext uri="{FF2B5EF4-FFF2-40B4-BE49-F238E27FC236}">
                <a16:creationId xmlns:a16="http://schemas.microsoft.com/office/drawing/2014/main" id="{52422C72-3048-4C25-AEE6-76D39AC43D65}"/>
              </a:ext>
            </a:extLst>
          </p:cNvPr>
          <p:cNvCxnSpPr>
            <a:cxnSpLocks/>
            <a:stCxn id="10" idx="2"/>
            <a:endCxn id="55" idx="0"/>
          </p:cNvCxnSpPr>
          <p:nvPr/>
        </p:nvCxnSpPr>
        <p:spPr>
          <a:xfrm>
            <a:off x="3356407" y="2865735"/>
            <a:ext cx="6828587" cy="1195500"/>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cxnSp>
        <p:nvCxnSpPr>
          <p:cNvPr id="78" name="Gerade Verbindung mit Pfeil 77">
            <a:extLst>
              <a:ext uri="{FF2B5EF4-FFF2-40B4-BE49-F238E27FC236}">
                <a16:creationId xmlns:a16="http://schemas.microsoft.com/office/drawing/2014/main" id="{4E2BB998-BA8E-4EFC-8E88-66828CF70C24}"/>
              </a:ext>
            </a:extLst>
          </p:cNvPr>
          <p:cNvCxnSpPr>
            <a:cxnSpLocks/>
            <a:stCxn id="9" idx="2"/>
            <a:endCxn id="58" idx="0"/>
          </p:cNvCxnSpPr>
          <p:nvPr/>
        </p:nvCxnSpPr>
        <p:spPr>
          <a:xfrm>
            <a:off x="3356407" y="2894361"/>
            <a:ext cx="7641115" cy="1166874"/>
          </a:xfrm>
          <a:prstGeom prst="straightConnector1">
            <a:avLst/>
          </a:prstGeom>
          <a:ln>
            <a:solidFill>
              <a:srgbClr val="C00000"/>
            </a:solidFill>
            <a:tailEnd type="triangle"/>
          </a:ln>
        </p:spPr>
        <p:style>
          <a:lnRef idx="2">
            <a:schemeClr val="accent2"/>
          </a:lnRef>
          <a:fillRef idx="0">
            <a:schemeClr val="accent2"/>
          </a:fillRef>
          <a:effectRef idx="1">
            <a:schemeClr val="accent2"/>
          </a:effectRef>
          <a:fontRef idx="minor">
            <a:schemeClr val="tx1"/>
          </a:fontRef>
        </p:style>
      </p:cxnSp>
      <p:sp>
        <p:nvSpPr>
          <p:cNvPr id="87" name="Inhaltsplatzhalter 2">
            <a:extLst>
              <a:ext uri="{FF2B5EF4-FFF2-40B4-BE49-F238E27FC236}">
                <a16:creationId xmlns:a16="http://schemas.microsoft.com/office/drawing/2014/main" id="{D85D51ED-E975-4694-B2F2-53D4EFB0D4AE}"/>
              </a:ext>
            </a:extLst>
          </p:cNvPr>
          <p:cNvSpPr>
            <a:spLocks noGrp="1"/>
          </p:cNvSpPr>
          <p:nvPr>
            <p:ph idx="1"/>
          </p:nvPr>
        </p:nvSpPr>
        <p:spPr>
          <a:xfrm>
            <a:off x="5980338" y="1825625"/>
            <a:ext cx="5373461" cy="4351338"/>
          </a:xfrm>
        </p:spPr>
        <p:txBody>
          <a:bodyPr>
            <a:normAutofit/>
          </a:bodyPr>
          <a:lstStyle/>
          <a:p>
            <a:r>
              <a:rPr lang="de-DE" dirty="0"/>
              <a:t>Jeder Tag eine Instanz der Arbeitsplatz-Kapazität</a:t>
            </a:r>
          </a:p>
          <a:p>
            <a:r>
              <a:rPr lang="de-DE" dirty="0"/>
              <a:t>Als Kapazitätssegment bezeichnet</a:t>
            </a:r>
          </a:p>
        </p:txBody>
      </p:sp>
      <p:sp>
        <p:nvSpPr>
          <p:cNvPr id="88" name="Textfeld 87">
            <a:extLst>
              <a:ext uri="{FF2B5EF4-FFF2-40B4-BE49-F238E27FC236}">
                <a16:creationId xmlns:a16="http://schemas.microsoft.com/office/drawing/2014/main" id="{230FB9C8-D63F-487E-99D8-51E619ECD8BB}"/>
              </a:ext>
            </a:extLst>
          </p:cNvPr>
          <p:cNvSpPr txBox="1"/>
          <p:nvPr/>
        </p:nvSpPr>
        <p:spPr>
          <a:xfrm>
            <a:off x="741376" y="5258937"/>
            <a:ext cx="746472" cy="369332"/>
          </a:xfrm>
          <a:prstGeom prst="rect">
            <a:avLst/>
          </a:prstGeom>
          <a:noFill/>
        </p:spPr>
        <p:txBody>
          <a:bodyPr wrap="square" rtlCol="0">
            <a:spAutoFit/>
          </a:bodyPr>
          <a:lstStyle/>
          <a:p>
            <a:pPr algn="ctr"/>
            <a:r>
              <a:rPr lang="de-DE" dirty="0"/>
              <a:t>∑</a:t>
            </a:r>
          </a:p>
        </p:txBody>
      </p:sp>
    </p:spTree>
    <p:extLst>
      <p:ext uri="{BB962C8B-B14F-4D97-AF65-F5344CB8AC3E}">
        <p14:creationId xmlns:p14="http://schemas.microsoft.com/office/powerpoint/2010/main" val="299785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80BC4F-F8A2-4339-A50F-32DB3A82792C}"/>
              </a:ext>
            </a:extLst>
          </p:cNvPr>
          <p:cNvSpPr/>
          <p:nvPr/>
        </p:nvSpPr>
        <p:spPr>
          <a:xfrm>
            <a:off x="2385974" y="2205815"/>
            <a:ext cx="7420051" cy="2446369"/>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 name="Titel 1">
            <a:extLst>
              <a:ext uri="{FF2B5EF4-FFF2-40B4-BE49-F238E27FC236}">
                <a16:creationId xmlns:a16="http://schemas.microsoft.com/office/drawing/2014/main" id="{D187A115-5E41-4408-B97C-C581710B10E7}"/>
              </a:ext>
            </a:extLst>
          </p:cNvPr>
          <p:cNvSpPr>
            <a:spLocks noGrp="1"/>
          </p:cNvSpPr>
          <p:nvPr>
            <p:ph type="ctrTitle"/>
          </p:nvPr>
        </p:nvSpPr>
        <p:spPr/>
        <p:txBody>
          <a:bodyPr/>
          <a:lstStyle/>
          <a:p>
            <a:r>
              <a:rPr lang="de-DE" dirty="0"/>
              <a:t>Ressourcenplanung</a:t>
            </a:r>
          </a:p>
        </p:txBody>
      </p:sp>
      <p:sp>
        <p:nvSpPr>
          <p:cNvPr id="3" name="Untertitel 2">
            <a:extLst>
              <a:ext uri="{FF2B5EF4-FFF2-40B4-BE49-F238E27FC236}">
                <a16:creationId xmlns:a16="http://schemas.microsoft.com/office/drawing/2014/main" id="{971EDE11-0AFF-480F-BCB9-7B09FF676C8E}"/>
              </a:ext>
            </a:extLst>
          </p:cNvPr>
          <p:cNvSpPr>
            <a:spLocks noGrp="1"/>
          </p:cNvSpPr>
          <p:nvPr>
            <p:ph type="subTitle" idx="1"/>
          </p:nvPr>
        </p:nvSpPr>
        <p:spPr/>
        <p:txBody>
          <a:bodyPr/>
          <a:lstStyle/>
          <a:p>
            <a:r>
              <a:rPr lang="de-DE" dirty="0"/>
              <a:t>1. Teil Material</a:t>
            </a:r>
          </a:p>
        </p:txBody>
      </p:sp>
    </p:spTree>
    <p:extLst>
      <p:ext uri="{BB962C8B-B14F-4D97-AF65-F5344CB8AC3E}">
        <p14:creationId xmlns:p14="http://schemas.microsoft.com/office/powerpoint/2010/main" val="1975735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Grafik 66">
            <a:extLst>
              <a:ext uri="{FF2B5EF4-FFF2-40B4-BE49-F238E27FC236}">
                <a16:creationId xmlns:a16="http://schemas.microsoft.com/office/drawing/2014/main" id="{64B9396A-32E6-4495-B4B6-7C894CABB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344575"/>
            <a:ext cx="8971389" cy="5148300"/>
          </a:xfrm>
          <a:prstGeom prst="rect">
            <a:avLst/>
          </a:prstGeom>
        </p:spPr>
      </p:pic>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Arbeitsplatzkapazität – viele Instanzen</a:t>
            </a:r>
          </a:p>
        </p:txBody>
      </p:sp>
      <p:pic>
        <p:nvPicPr>
          <p:cNvPr id="15" name="Inhaltsplatzhalter 14">
            <a:extLst>
              <a:ext uri="{FF2B5EF4-FFF2-40B4-BE49-F238E27FC236}">
                <a16:creationId xmlns:a16="http://schemas.microsoft.com/office/drawing/2014/main" id="{6FDDCA04-8E71-4901-A984-3EA9B8843A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9527" y="1561368"/>
            <a:ext cx="4043362" cy="4714714"/>
          </a:xfrm>
        </p:spPr>
      </p:pic>
      <p:pic>
        <p:nvPicPr>
          <p:cNvPr id="24" name="Grafik 23">
            <a:extLst>
              <a:ext uri="{FF2B5EF4-FFF2-40B4-BE49-F238E27FC236}">
                <a16:creationId xmlns:a16="http://schemas.microsoft.com/office/drawing/2014/main" id="{E43761E8-94C4-4C8A-AB3F-52164C289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387" y="3171826"/>
            <a:ext cx="2466988" cy="1944728"/>
          </a:xfrm>
          <a:prstGeom prst="rect">
            <a:avLst/>
          </a:prstGeom>
        </p:spPr>
      </p:pic>
      <p:sp>
        <p:nvSpPr>
          <p:cNvPr id="68" name="Pfeil: nach unten 67">
            <a:extLst>
              <a:ext uri="{FF2B5EF4-FFF2-40B4-BE49-F238E27FC236}">
                <a16:creationId xmlns:a16="http://schemas.microsoft.com/office/drawing/2014/main" id="{CBDD0BB4-4966-4F2D-AF26-0D55592CE1E6}"/>
              </a:ext>
            </a:extLst>
          </p:cNvPr>
          <p:cNvSpPr/>
          <p:nvPr/>
        </p:nvSpPr>
        <p:spPr>
          <a:xfrm>
            <a:off x="6624638" y="2619375"/>
            <a:ext cx="357187" cy="623888"/>
          </a:xfrm>
          <a:prstGeom prst="downArrow">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69" name="Pfeil: nach rechts 68">
            <a:extLst>
              <a:ext uri="{FF2B5EF4-FFF2-40B4-BE49-F238E27FC236}">
                <a16:creationId xmlns:a16="http://schemas.microsoft.com/office/drawing/2014/main" id="{0CBCD700-0C5F-4060-B6BE-DD1906AF0946}"/>
              </a:ext>
            </a:extLst>
          </p:cNvPr>
          <p:cNvSpPr/>
          <p:nvPr/>
        </p:nvSpPr>
        <p:spPr>
          <a:xfrm>
            <a:off x="7462838" y="4138613"/>
            <a:ext cx="400050" cy="342900"/>
          </a:xfrm>
          <a:prstGeom prst="rightArrow">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D93C547B-F5A9-4C1F-81C4-053604BC8D78}"/>
              </a:ext>
            </a:extLst>
          </p:cNvPr>
          <p:cNvSpPr/>
          <p:nvPr/>
        </p:nvSpPr>
        <p:spPr>
          <a:xfrm>
            <a:off x="8424849" y="2967037"/>
            <a:ext cx="557213" cy="1019175"/>
          </a:xfrm>
          <a:prstGeom prst="rect">
            <a:avLst/>
          </a:prstGeom>
          <a:noFill/>
          <a:ln w="28575">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58124E86-D868-4CD2-A927-32E971D67BC9}"/>
              </a:ext>
            </a:extLst>
          </p:cNvPr>
          <p:cNvSpPr/>
          <p:nvPr/>
        </p:nvSpPr>
        <p:spPr>
          <a:xfrm>
            <a:off x="3905250" y="3553582"/>
            <a:ext cx="347663" cy="275468"/>
          </a:xfrm>
          <a:prstGeom prst="rect">
            <a:avLst/>
          </a:prstGeom>
          <a:noFill/>
          <a:ln w="28575">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C710629B-88C5-4431-9AC2-12208DCDD47F}"/>
              </a:ext>
            </a:extLst>
          </p:cNvPr>
          <p:cNvSpPr/>
          <p:nvPr/>
        </p:nvSpPr>
        <p:spPr>
          <a:xfrm>
            <a:off x="3905250" y="2290762"/>
            <a:ext cx="657224" cy="623888"/>
          </a:xfrm>
          <a:prstGeom prst="rect">
            <a:avLst/>
          </a:prstGeom>
          <a:noFill/>
          <a:ln w="28575">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C6FB4FBA-4790-41EB-BA24-C4B1C2EB7AF9}"/>
              </a:ext>
            </a:extLst>
          </p:cNvPr>
          <p:cNvSpPr/>
          <p:nvPr/>
        </p:nvSpPr>
        <p:spPr>
          <a:xfrm>
            <a:off x="8429598" y="3986212"/>
            <a:ext cx="557213" cy="1019175"/>
          </a:xfrm>
          <a:prstGeom prst="rect">
            <a:avLst/>
          </a:prstGeom>
          <a:noFill/>
          <a:ln w="28575">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82" name="Rechteck 81">
            <a:extLst>
              <a:ext uri="{FF2B5EF4-FFF2-40B4-BE49-F238E27FC236}">
                <a16:creationId xmlns:a16="http://schemas.microsoft.com/office/drawing/2014/main" id="{9A51EF68-D703-498B-BE1F-C4F28CF6E97B}"/>
              </a:ext>
            </a:extLst>
          </p:cNvPr>
          <p:cNvSpPr/>
          <p:nvPr/>
        </p:nvSpPr>
        <p:spPr>
          <a:xfrm>
            <a:off x="8424849" y="5006527"/>
            <a:ext cx="557213" cy="1019175"/>
          </a:xfrm>
          <a:prstGeom prst="rect">
            <a:avLst/>
          </a:prstGeom>
          <a:noFill/>
          <a:ln w="28575">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pic>
        <p:nvPicPr>
          <p:cNvPr id="83" name="Grafik 82">
            <a:extLst>
              <a:ext uri="{FF2B5EF4-FFF2-40B4-BE49-F238E27FC236}">
                <a16:creationId xmlns:a16="http://schemas.microsoft.com/office/drawing/2014/main" id="{2144D991-CA8D-4DB9-A62C-620D09E11D0E}"/>
              </a:ext>
            </a:extLst>
          </p:cNvPr>
          <p:cNvPicPr>
            <a:picLocks noChangeAspect="1"/>
          </p:cNvPicPr>
          <p:nvPr/>
        </p:nvPicPr>
        <p:blipFill>
          <a:blip r:embed="rId5"/>
          <a:stretch>
            <a:fillRect/>
          </a:stretch>
        </p:blipFill>
        <p:spPr>
          <a:xfrm>
            <a:off x="11052634" y="1561368"/>
            <a:ext cx="411428" cy="629841"/>
          </a:xfrm>
          <a:prstGeom prst="rect">
            <a:avLst/>
          </a:prstGeom>
        </p:spPr>
      </p:pic>
      <p:pic>
        <p:nvPicPr>
          <p:cNvPr id="84" name="Grafik 83">
            <a:extLst>
              <a:ext uri="{FF2B5EF4-FFF2-40B4-BE49-F238E27FC236}">
                <a16:creationId xmlns:a16="http://schemas.microsoft.com/office/drawing/2014/main" id="{AF12E305-1F08-4E6F-96EA-88E91E2A3DA0}"/>
              </a:ext>
            </a:extLst>
          </p:cNvPr>
          <p:cNvPicPr>
            <a:picLocks noChangeAspect="1"/>
          </p:cNvPicPr>
          <p:nvPr/>
        </p:nvPicPr>
        <p:blipFill>
          <a:blip r:embed="rId6"/>
          <a:stretch>
            <a:fillRect/>
          </a:stretch>
        </p:blipFill>
        <p:spPr>
          <a:xfrm>
            <a:off x="11719197" y="2216089"/>
            <a:ext cx="452064" cy="812698"/>
          </a:xfrm>
          <a:prstGeom prst="rect">
            <a:avLst/>
          </a:prstGeom>
        </p:spPr>
      </p:pic>
      <p:pic>
        <p:nvPicPr>
          <p:cNvPr id="85" name="Grafik 84">
            <a:extLst>
              <a:ext uri="{FF2B5EF4-FFF2-40B4-BE49-F238E27FC236}">
                <a16:creationId xmlns:a16="http://schemas.microsoft.com/office/drawing/2014/main" id="{B5EB1691-4D37-4967-A9A2-9C34A4CBB7CF}"/>
              </a:ext>
            </a:extLst>
          </p:cNvPr>
          <p:cNvPicPr>
            <a:picLocks noChangeAspect="1"/>
          </p:cNvPicPr>
          <p:nvPr/>
        </p:nvPicPr>
        <p:blipFill>
          <a:blip r:embed="rId7"/>
          <a:stretch>
            <a:fillRect/>
          </a:stretch>
        </p:blipFill>
        <p:spPr>
          <a:xfrm>
            <a:off x="11067872" y="3120475"/>
            <a:ext cx="380952" cy="1010794"/>
          </a:xfrm>
          <a:prstGeom prst="rect">
            <a:avLst/>
          </a:prstGeom>
        </p:spPr>
      </p:pic>
      <p:pic>
        <p:nvPicPr>
          <p:cNvPr id="86" name="Grafik 85">
            <a:extLst>
              <a:ext uri="{FF2B5EF4-FFF2-40B4-BE49-F238E27FC236}">
                <a16:creationId xmlns:a16="http://schemas.microsoft.com/office/drawing/2014/main" id="{DF9A6BA3-3A1B-4FE9-8902-426BF9105F52}"/>
              </a:ext>
            </a:extLst>
          </p:cNvPr>
          <p:cNvPicPr>
            <a:picLocks noChangeAspect="1"/>
          </p:cNvPicPr>
          <p:nvPr/>
        </p:nvPicPr>
        <p:blipFill>
          <a:blip r:embed="rId8"/>
          <a:stretch>
            <a:fillRect/>
          </a:stretch>
        </p:blipFill>
        <p:spPr>
          <a:xfrm>
            <a:off x="11754753" y="4156149"/>
            <a:ext cx="380952" cy="1071746"/>
          </a:xfrm>
          <a:prstGeom prst="rect">
            <a:avLst/>
          </a:prstGeom>
        </p:spPr>
      </p:pic>
      <p:pic>
        <p:nvPicPr>
          <p:cNvPr id="89" name="Grafik 88">
            <a:extLst>
              <a:ext uri="{FF2B5EF4-FFF2-40B4-BE49-F238E27FC236}">
                <a16:creationId xmlns:a16="http://schemas.microsoft.com/office/drawing/2014/main" id="{C5FB4124-9970-4BE8-A8C5-5D7BF71E073A}"/>
              </a:ext>
            </a:extLst>
          </p:cNvPr>
          <p:cNvPicPr>
            <a:picLocks noChangeAspect="1"/>
          </p:cNvPicPr>
          <p:nvPr/>
        </p:nvPicPr>
        <p:blipFill>
          <a:blip r:embed="rId9"/>
          <a:stretch>
            <a:fillRect/>
          </a:stretch>
        </p:blipFill>
        <p:spPr>
          <a:xfrm>
            <a:off x="11029777" y="5319585"/>
            <a:ext cx="457143" cy="1051428"/>
          </a:xfrm>
          <a:prstGeom prst="rect">
            <a:avLst/>
          </a:prstGeom>
        </p:spPr>
      </p:pic>
      <p:sp>
        <p:nvSpPr>
          <p:cNvPr id="90" name="Pfeil: nach rechts 89">
            <a:extLst>
              <a:ext uri="{FF2B5EF4-FFF2-40B4-BE49-F238E27FC236}">
                <a16:creationId xmlns:a16="http://schemas.microsoft.com/office/drawing/2014/main" id="{2FFF135A-69D9-453B-8789-A25D5AA0BC3F}"/>
              </a:ext>
            </a:extLst>
          </p:cNvPr>
          <p:cNvSpPr/>
          <p:nvPr/>
        </p:nvSpPr>
        <p:spPr>
          <a:xfrm rot="5400000">
            <a:off x="9383266" y="3777216"/>
            <a:ext cx="4466508" cy="431433"/>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de-DE"/>
          </a:p>
        </p:txBody>
      </p:sp>
      <p:sp>
        <p:nvSpPr>
          <p:cNvPr id="91" name="Rechteck 90">
            <a:extLst>
              <a:ext uri="{FF2B5EF4-FFF2-40B4-BE49-F238E27FC236}">
                <a16:creationId xmlns:a16="http://schemas.microsoft.com/office/drawing/2014/main" id="{AC552597-3AEC-4720-9452-7958519DE546}"/>
              </a:ext>
            </a:extLst>
          </p:cNvPr>
          <p:cNvSpPr/>
          <p:nvPr/>
        </p:nvSpPr>
        <p:spPr>
          <a:xfrm>
            <a:off x="11371209" y="3875962"/>
            <a:ext cx="908602" cy="1908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de-DE" sz="1200" dirty="0"/>
              <a:t>06.01.2023</a:t>
            </a:r>
          </a:p>
        </p:txBody>
      </p:sp>
    </p:spTree>
    <p:extLst>
      <p:ext uri="{BB962C8B-B14F-4D97-AF65-F5344CB8AC3E}">
        <p14:creationId xmlns:p14="http://schemas.microsoft.com/office/powerpoint/2010/main" val="3643798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Personenkapazität – Leider sehr Variabel</a:t>
            </a:r>
          </a:p>
        </p:txBody>
      </p:sp>
      <p:sp>
        <p:nvSpPr>
          <p:cNvPr id="24" name="Inhaltsplatzhalter 2">
            <a:extLst>
              <a:ext uri="{FF2B5EF4-FFF2-40B4-BE49-F238E27FC236}">
                <a16:creationId xmlns:a16="http://schemas.microsoft.com/office/drawing/2014/main" id="{3491EF6D-F49F-47DC-8D19-7DB910C0217E}"/>
              </a:ext>
            </a:extLst>
          </p:cNvPr>
          <p:cNvSpPr>
            <a:spLocks noGrp="1"/>
          </p:cNvSpPr>
          <p:nvPr>
            <p:ph idx="1"/>
          </p:nvPr>
        </p:nvSpPr>
        <p:spPr>
          <a:xfrm>
            <a:off x="3298209" y="1825625"/>
            <a:ext cx="8055591" cy="4351338"/>
          </a:xfrm>
        </p:spPr>
        <p:txBody>
          <a:bodyPr/>
          <a:lstStyle/>
          <a:p>
            <a:r>
              <a:rPr lang="de-DE" dirty="0"/>
              <a:t>Personen können einem Arbeitsplatz zugeordnet werden.</a:t>
            </a:r>
          </a:p>
          <a:p>
            <a:r>
              <a:rPr lang="de-DE" dirty="0"/>
              <a:t>Personen stellen in der Regel eine wenig konstante Kapazität zur Verfügung.</a:t>
            </a:r>
          </a:p>
          <a:p>
            <a:r>
              <a:rPr lang="de-DE" dirty="0"/>
              <a:t>Befinden sich Personen im Urlaub, in der Elternzeit, sind krank oder ganz einfach gerade in einer anderen Zeitlinie unterwegs, so kann dies über die Personalzeiterfassung (PZE) Einfluss nehmen.</a:t>
            </a:r>
          </a:p>
          <a:p>
            <a:endParaRPr lang="de-DE" dirty="0"/>
          </a:p>
        </p:txBody>
      </p:sp>
      <p:pic>
        <p:nvPicPr>
          <p:cNvPr id="6" name="Grafik 5">
            <a:extLst>
              <a:ext uri="{FF2B5EF4-FFF2-40B4-BE49-F238E27FC236}">
                <a16:creationId xmlns:a16="http://schemas.microsoft.com/office/drawing/2014/main" id="{C16973C4-7B47-41FC-8293-6F1B70164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4612" y="1690688"/>
            <a:ext cx="1833254" cy="2103390"/>
          </a:xfrm>
          <a:prstGeom prst="rect">
            <a:avLst/>
          </a:prstGeom>
        </p:spPr>
      </p:pic>
      <p:pic>
        <p:nvPicPr>
          <p:cNvPr id="26" name="Grafik 25">
            <a:extLst>
              <a:ext uri="{FF2B5EF4-FFF2-40B4-BE49-F238E27FC236}">
                <a16:creationId xmlns:a16="http://schemas.microsoft.com/office/drawing/2014/main" id="{D77B589A-FC85-4CFC-B9E8-562B8F85A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14612" y="4172640"/>
            <a:ext cx="1833254" cy="1760697"/>
          </a:xfrm>
          <a:prstGeom prst="rect">
            <a:avLst/>
          </a:prstGeom>
        </p:spPr>
      </p:pic>
    </p:spTree>
    <p:extLst>
      <p:ext uri="{BB962C8B-B14F-4D97-AF65-F5344CB8AC3E}">
        <p14:creationId xmlns:p14="http://schemas.microsoft.com/office/powerpoint/2010/main" val="2217810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4249A-95D3-4F7A-AB25-F17E4D707A85}"/>
              </a:ext>
            </a:extLst>
          </p:cNvPr>
          <p:cNvSpPr>
            <a:spLocks noGrp="1"/>
          </p:cNvSpPr>
          <p:nvPr>
            <p:ph type="title"/>
          </p:nvPr>
        </p:nvSpPr>
        <p:spPr/>
        <p:txBody>
          <a:bodyPr>
            <a:normAutofit/>
          </a:bodyPr>
          <a:lstStyle/>
          <a:p>
            <a:r>
              <a:rPr lang="de-DE" sz="3600" dirty="0"/>
              <a:t>3. </a:t>
            </a:r>
            <a:r>
              <a:rPr lang="de-DE" sz="3600" dirty="0" err="1"/>
              <a:t>Autojob</a:t>
            </a:r>
            <a:r>
              <a:rPr lang="de-DE" sz="3600" dirty="0"/>
              <a:t> – Personalkapazität ermitteln</a:t>
            </a:r>
          </a:p>
        </p:txBody>
      </p:sp>
      <p:sp>
        <p:nvSpPr>
          <p:cNvPr id="3" name="Inhaltsplatzhalter 2">
            <a:extLst>
              <a:ext uri="{FF2B5EF4-FFF2-40B4-BE49-F238E27FC236}">
                <a16:creationId xmlns:a16="http://schemas.microsoft.com/office/drawing/2014/main" id="{682B9FE0-AE4F-4863-9B9E-3F307A3856EC}"/>
              </a:ext>
            </a:extLst>
          </p:cNvPr>
          <p:cNvSpPr>
            <a:spLocks noGrp="1"/>
          </p:cNvSpPr>
          <p:nvPr>
            <p:ph idx="1"/>
          </p:nvPr>
        </p:nvSpPr>
        <p:spPr/>
        <p:txBody>
          <a:bodyPr/>
          <a:lstStyle/>
          <a:p>
            <a:r>
              <a:rPr lang="de-DE" dirty="0"/>
              <a:t>Modul „</a:t>
            </a:r>
            <a:r>
              <a:rPr lang="de-DE" dirty="0" err="1"/>
              <a:t>prog</a:t>
            </a:r>
            <a:r>
              <a:rPr lang="de-DE" dirty="0"/>
              <a:t>/</a:t>
            </a:r>
            <a:r>
              <a:rPr lang="de-DE" dirty="0" err="1"/>
              <a:t>ztabr</a:t>
            </a:r>
            <a:r>
              <a:rPr lang="de-DE" dirty="0"/>
              <a:t>/</a:t>
            </a:r>
            <a:r>
              <a:rPr lang="de-DE" dirty="0" err="1"/>
              <a:t>perskap.out</a:t>
            </a:r>
            <a:r>
              <a:rPr lang="de-DE" dirty="0"/>
              <a:t>“</a:t>
            </a:r>
          </a:p>
          <a:p>
            <a:r>
              <a:rPr lang="de-DE" dirty="0"/>
              <a:t>Ermittelt jede Nacht die Personalkapazitäten über Daten des Personalstamm</a:t>
            </a:r>
          </a:p>
          <a:p>
            <a:r>
              <a:rPr lang="de-DE" dirty="0"/>
              <a:t>Zuordnung der Personen zum Jahresmodell und Arbeitsplatz</a:t>
            </a:r>
          </a:p>
          <a:p>
            <a:r>
              <a:rPr lang="de-DE" dirty="0"/>
              <a:t>Über einen Festgelegten Zeitraum in die Zukunft</a:t>
            </a:r>
          </a:p>
        </p:txBody>
      </p:sp>
      <p:pic>
        <p:nvPicPr>
          <p:cNvPr id="7" name="Grafik 6">
            <a:extLst>
              <a:ext uri="{FF2B5EF4-FFF2-40B4-BE49-F238E27FC236}">
                <a16:creationId xmlns:a16="http://schemas.microsoft.com/office/drawing/2014/main" id="{37792F18-ACFF-49CD-A20E-4FE4E076D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49636"/>
            <a:ext cx="3440750" cy="1608364"/>
          </a:xfrm>
          <a:prstGeom prst="rect">
            <a:avLst/>
          </a:prstGeom>
        </p:spPr>
      </p:pic>
      <p:pic>
        <p:nvPicPr>
          <p:cNvPr id="6" name="Grafik 5">
            <a:extLst>
              <a:ext uri="{FF2B5EF4-FFF2-40B4-BE49-F238E27FC236}">
                <a16:creationId xmlns:a16="http://schemas.microsoft.com/office/drawing/2014/main" id="{66C5FF7B-0DD4-463B-867A-C0124321C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37209" y="4372376"/>
            <a:ext cx="746472" cy="856467"/>
          </a:xfrm>
          <a:prstGeom prst="rect">
            <a:avLst/>
          </a:prstGeom>
        </p:spPr>
      </p:pic>
      <p:pic>
        <p:nvPicPr>
          <p:cNvPr id="8" name="Grafik 7">
            <a:extLst>
              <a:ext uri="{FF2B5EF4-FFF2-40B4-BE49-F238E27FC236}">
                <a16:creationId xmlns:a16="http://schemas.microsoft.com/office/drawing/2014/main" id="{BEB9394B-2FD0-4FBB-81E0-0FAF1B1F8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37209" y="5359870"/>
            <a:ext cx="922920" cy="686734"/>
          </a:xfrm>
          <a:prstGeom prst="rect">
            <a:avLst/>
          </a:prstGeom>
        </p:spPr>
      </p:pic>
      <p:sp>
        <p:nvSpPr>
          <p:cNvPr id="9" name="Rechteck 8">
            <a:extLst>
              <a:ext uri="{FF2B5EF4-FFF2-40B4-BE49-F238E27FC236}">
                <a16:creationId xmlns:a16="http://schemas.microsoft.com/office/drawing/2014/main" id="{DE1A3CF5-8BD3-4A91-8D52-CFED65C252CC}"/>
              </a:ext>
            </a:extLst>
          </p:cNvPr>
          <p:cNvSpPr/>
          <p:nvPr/>
        </p:nvSpPr>
        <p:spPr>
          <a:xfrm>
            <a:off x="7607479" y="491039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11" name="Rechteck 10">
            <a:extLst>
              <a:ext uri="{FF2B5EF4-FFF2-40B4-BE49-F238E27FC236}">
                <a16:creationId xmlns:a16="http://schemas.microsoft.com/office/drawing/2014/main" id="{D9F504CD-1DC6-42D3-8BB0-23158FBF3D55}"/>
              </a:ext>
            </a:extLst>
          </p:cNvPr>
          <p:cNvSpPr/>
          <p:nvPr/>
        </p:nvSpPr>
        <p:spPr>
          <a:xfrm>
            <a:off x="7607479" y="6174427"/>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312</a:t>
            </a:r>
          </a:p>
        </p:txBody>
      </p:sp>
      <p:sp>
        <p:nvSpPr>
          <p:cNvPr id="12" name="Rechteck 11">
            <a:extLst>
              <a:ext uri="{FF2B5EF4-FFF2-40B4-BE49-F238E27FC236}">
                <a16:creationId xmlns:a16="http://schemas.microsoft.com/office/drawing/2014/main" id="{7C673F2C-CE4C-4C05-8B3E-D345CA47F281}"/>
              </a:ext>
            </a:extLst>
          </p:cNvPr>
          <p:cNvSpPr/>
          <p:nvPr/>
        </p:nvSpPr>
        <p:spPr>
          <a:xfrm>
            <a:off x="8420012" y="491039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14" name="Rechteck 13">
            <a:extLst>
              <a:ext uri="{FF2B5EF4-FFF2-40B4-BE49-F238E27FC236}">
                <a16:creationId xmlns:a16="http://schemas.microsoft.com/office/drawing/2014/main" id="{FC2FCA72-F662-4B9F-9666-A8B7FDA9C706}"/>
              </a:ext>
            </a:extLst>
          </p:cNvPr>
          <p:cNvSpPr/>
          <p:nvPr/>
        </p:nvSpPr>
        <p:spPr>
          <a:xfrm>
            <a:off x="8420012" y="6174427"/>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312</a:t>
            </a:r>
          </a:p>
        </p:txBody>
      </p:sp>
      <p:sp>
        <p:nvSpPr>
          <p:cNvPr id="15" name="Rechteck 14">
            <a:extLst>
              <a:ext uri="{FF2B5EF4-FFF2-40B4-BE49-F238E27FC236}">
                <a16:creationId xmlns:a16="http://schemas.microsoft.com/office/drawing/2014/main" id="{3329F063-3B4E-4640-8AF7-148E79800ED5}"/>
              </a:ext>
            </a:extLst>
          </p:cNvPr>
          <p:cNvSpPr/>
          <p:nvPr/>
        </p:nvSpPr>
        <p:spPr>
          <a:xfrm>
            <a:off x="9232545" y="491039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17" name="Rechteck 16">
            <a:extLst>
              <a:ext uri="{FF2B5EF4-FFF2-40B4-BE49-F238E27FC236}">
                <a16:creationId xmlns:a16="http://schemas.microsoft.com/office/drawing/2014/main" id="{7A8F3C3B-E456-4195-8D9A-B5C8804CCA59}"/>
              </a:ext>
            </a:extLst>
          </p:cNvPr>
          <p:cNvSpPr/>
          <p:nvPr/>
        </p:nvSpPr>
        <p:spPr>
          <a:xfrm>
            <a:off x="9232545" y="6174427"/>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312</a:t>
            </a:r>
          </a:p>
        </p:txBody>
      </p:sp>
      <p:sp>
        <p:nvSpPr>
          <p:cNvPr id="18" name="Rechteck 17">
            <a:extLst>
              <a:ext uri="{FF2B5EF4-FFF2-40B4-BE49-F238E27FC236}">
                <a16:creationId xmlns:a16="http://schemas.microsoft.com/office/drawing/2014/main" id="{05B4C666-FE9E-4593-B81B-43F6E7AE4F8E}"/>
              </a:ext>
            </a:extLst>
          </p:cNvPr>
          <p:cNvSpPr/>
          <p:nvPr/>
        </p:nvSpPr>
        <p:spPr>
          <a:xfrm>
            <a:off x="10045078" y="4902328"/>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19" name="Rechteck 18">
            <a:extLst>
              <a:ext uri="{FF2B5EF4-FFF2-40B4-BE49-F238E27FC236}">
                <a16:creationId xmlns:a16="http://schemas.microsoft.com/office/drawing/2014/main" id="{0CAB2C56-A74F-4346-BB95-739611CF9D6D}"/>
              </a:ext>
            </a:extLst>
          </p:cNvPr>
          <p:cNvSpPr/>
          <p:nvPr/>
        </p:nvSpPr>
        <p:spPr>
          <a:xfrm>
            <a:off x="7607479" y="5732705"/>
            <a:ext cx="3133635"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Im wilden Westen</a:t>
            </a:r>
          </a:p>
        </p:txBody>
      </p:sp>
      <p:sp>
        <p:nvSpPr>
          <p:cNvPr id="20" name="Rechteck 19">
            <a:extLst>
              <a:ext uri="{FF2B5EF4-FFF2-40B4-BE49-F238E27FC236}">
                <a16:creationId xmlns:a16="http://schemas.microsoft.com/office/drawing/2014/main" id="{644DC09D-C85E-4DE2-93D5-05A4310BC9F2}"/>
              </a:ext>
            </a:extLst>
          </p:cNvPr>
          <p:cNvSpPr/>
          <p:nvPr/>
        </p:nvSpPr>
        <p:spPr>
          <a:xfrm>
            <a:off x="10045078" y="6166360"/>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312</a:t>
            </a:r>
          </a:p>
        </p:txBody>
      </p:sp>
      <p:sp>
        <p:nvSpPr>
          <p:cNvPr id="21" name="Rechteck 20">
            <a:extLst>
              <a:ext uri="{FF2B5EF4-FFF2-40B4-BE49-F238E27FC236}">
                <a16:creationId xmlns:a16="http://schemas.microsoft.com/office/drawing/2014/main" id="{63967ED8-EFD5-4843-B368-873CA1BA48DD}"/>
              </a:ext>
            </a:extLst>
          </p:cNvPr>
          <p:cNvSpPr/>
          <p:nvPr/>
        </p:nvSpPr>
        <p:spPr>
          <a:xfrm>
            <a:off x="10857611" y="4897778"/>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22" name="Rechteck 21">
            <a:extLst>
              <a:ext uri="{FF2B5EF4-FFF2-40B4-BE49-F238E27FC236}">
                <a16:creationId xmlns:a16="http://schemas.microsoft.com/office/drawing/2014/main" id="{8D3682C2-EFDC-428B-9A9F-838B46988113}"/>
              </a:ext>
            </a:extLst>
          </p:cNvPr>
          <p:cNvSpPr/>
          <p:nvPr/>
        </p:nvSpPr>
        <p:spPr>
          <a:xfrm>
            <a:off x="10857611" y="572815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23" name="Rechteck 22">
            <a:extLst>
              <a:ext uri="{FF2B5EF4-FFF2-40B4-BE49-F238E27FC236}">
                <a16:creationId xmlns:a16="http://schemas.microsoft.com/office/drawing/2014/main" id="{DEA90EE0-08DB-49AF-890F-7BB5D44280C2}"/>
              </a:ext>
            </a:extLst>
          </p:cNvPr>
          <p:cNvSpPr/>
          <p:nvPr/>
        </p:nvSpPr>
        <p:spPr>
          <a:xfrm>
            <a:off x="10857611" y="6161810"/>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24" name="Textfeld 23">
            <a:extLst>
              <a:ext uri="{FF2B5EF4-FFF2-40B4-BE49-F238E27FC236}">
                <a16:creationId xmlns:a16="http://schemas.microsoft.com/office/drawing/2014/main" id="{4BA0149F-0AC5-423A-8821-9FF4530B47EA}"/>
              </a:ext>
            </a:extLst>
          </p:cNvPr>
          <p:cNvSpPr txBox="1"/>
          <p:nvPr/>
        </p:nvSpPr>
        <p:spPr>
          <a:xfrm>
            <a:off x="6637209" y="6095480"/>
            <a:ext cx="746472" cy="369332"/>
          </a:xfrm>
          <a:prstGeom prst="rect">
            <a:avLst/>
          </a:prstGeom>
          <a:noFill/>
        </p:spPr>
        <p:txBody>
          <a:bodyPr wrap="square" rtlCol="0">
            <a:spAutoFit/>
          </a:bodyPr>
          <a:lstStyle/>
          <a:p>
            <a:pPr algn="ctr"/>
            <a:r>
              <a:rPr lang="de-DE" dirty="0"/>
              <a:t>∑</a:t>
            </a:r>
          </a:p>
        </p:txBody>
      </p:sp>
    </p:spTree>
    <p:extLst>
      <p:ext uri="{BB962C8B-B14F-4D97-AF65-F5344CB8AC3E}">
        <p14:creationId xmlns:p14="http://schemas.microsoft.com/office/powerpoint/2010/main" val="527300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Personen – heute hier morgen dort</a:t>
            </a:r>
          </a:p>
        </p:txBody>
      </p:sp>
      <p:sp>
        <p:nvSpPr>
          <p:cNvPr id="24" name="Inhaltsplatzhalter 2">
            <a:extLst>
              <a:ext uri="{FF2B5EF4-FFF2-40B4-BE49-F238E27FC236}">
                <a16:creationId xmlns:a16="http://schemas.microsoft.com/office/drawing/2014/main" id="{3491EF6D-F49F-47DC-8D19-7DB910C0217E}"/>
              </a:ext>
            </a:extLst>
          </p:cNvPr>
          <p:cNvSpPr>
            <a:spLocks noGrp="1"/>
          </p:cNvSpPr>
          <p:nvPr>
            <p:ph idx="1"/>
          </p:nvPr>
        </p:nvSpPr>
        <p:spPr>
          <a:xfrm>
            <a:off x="3298209" y="1825625"/>
            <a:ext cx="8055591" cy="4351338"/>
          </a:xfrm>
        </p:spPr>
        <p:txBody>
          <a:bodyPr/>
          <a:lstStyle/>
          <a:p>
            <a:r>
              <a:rPr lang="de-DE" dirty="0"/>
              <a:t>Sollten sich Personen doch in unserer aktuellen Zeitlinie aufhalten, kann es sein, dass diese nicht statisch an einem Arbeitsplatz arbeiten. In diesen Fällen können diese über einen Terminplan für ganze Tage einem „anderen“ Arbeitsplatz zugeordnet werden.</a:t>
            </a:r>
          </a:p>
          <a:p>
            <a:endParaRPr lang="de-DE" dirty="0"/>
          </a:p>
        </p:txBody>
      </p:sp>
      <p:pic>
        <p:nvPicPr>
          <p:cNvPr id="6" name="Grafik 5">
            <a:extLst>
              <a:ext uri="{FF2B5EF4-FFF2-40B4-BE49-F238E27FC236}">
                <a16:creationId xmlns:a16="http://schemas.microsoft.com/office/drawing/2014/main" id="{C16973C4-7B47-41FC-8293-6F1B70164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4612" y="1690688"/>
            <a:ext cx="1833254" cy="2103390"/>
          </a:xfrm>
          <a:prstGeom prst="rect">
            <a:avLst/>
          </a:prstGeom>
        </p:spPr>
      </p:pic>
      <p:pic>
        <p:nvPicPr>
          <p:cNvPr id="26" name="Grafik 25">
            <a:extLst>
              <a:ext uri="{FF2B5EF4-FFF2-40B4-BE49-F238E27FC236}">
                <a16:creationId xmlns:a16="http://schemas.microsoft.com/office/drawing/2014/main" id="{D77B589A-FC85-4CFC-B9E8-562B8F85A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14612" y="4172640"/>
            <a:ext cx="1833254" cy="1760697"/>
          </a:xfrm>
          <a:prstGeom prst="rect">
            <a:avLst/>
          </a:prstGeom>
        </p:spPr>
      </p:pic>
    </p:spTree>
    <p:extLst>
      <p:ext uri="{BB962C8B-B14F-4D97-AF65-F5344CB8AC3E}">
        <p14:creationId xmlns:p14="http://schemas.microsoft.com/office/powerpoint/2010/main" val="1338969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Pauschale Kapazitätsanpassung</a:t>
            </a:r>
          </a:p>
        </p:txBody>
      </p:sp>
      <p:pic>
        <p:nvPicPr>
          <p:cNvPr id="6" name="Grafik 5">
            <a:extLst>
              <a:ext uri="{FF2B5EF4-FFF2-40B4-BE49-F238E27FC236}">
                <a16:creationId xmlns:a16="http://schemas.microsoft.com/office/drawing/2014/main" id="{C16973C4-7B47-41FC-8293-6F1B70164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41376" y="3535833"/>
            <a:ext cx="746472" cy="856467"/>
          </a:xfrm>
          <a:prstGeom prst="rect">
            <a:avLst/>
          </a:prstGeom>
        </p:spPr>
      </p:pic>
      <p:pic>
        <p:nvPicPr>
          <p:cNvPr id="25" name="Grafik 24">
            <a:extLst>
              <a:ext uri="{FF2B5EF4-FFF2-40B4-BE49-F238E27FC236}">
                <a16:creationId xmlns:a16="http://schemas.microsoft.com/office/drawing/2014/main" id="{3DCDAE61-8264-4F91-A26D-864B1CE94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1376" y="4505749"/>
            <a:ext cx="746472" cy="716928"/>
          </a:xfrm>
          <a:prstGeom prst="rect">
            <a:avLst/>
          </a:prstGeom>
        </p:spPr>
      </p:pic>
      <p:sp>
        <p:nvSpPr>
          <p:cNvPr id="5" name="Rechteck 4">
            <a:extLst>
              <a:ext uri="{FF2B5EF4-FFF2-40B4-BE49-F238E27FC236}">
                <a16:creationId xmlns:a16="http://schemas.microsoft.com/office/drawing/2014/main" id="{F9C2FC42-5470-46A7-98D4-EC64996FC9FC}"/>
              </a:ext>
            </a:extLst>
          </p:cNvPr>
          <p:cNvSpPr/>
          <p:nvPr/>
        </p:nvSpPr>
        <p:spPr>
          <a:xfrm>
            <a:off x="1711646" y="407385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26" name="Rechteck 25">
            <a:extLst>
              <a:ext uri="{FF2B5EF4-FFF2-40B4-BE49-F238E27FC236}">
                <a16:creationId xmlns:a16="http://schemas.microsoft.com/office/drawing/2014/main" id="{57DB1217-35D0-4834-9D22-259509D9D6B2}"/>
              </a:ext>
            </a:extLst>
          </p:cNvPr>
          <p:cNvSpPr/>
          <p:nvPr/>
        </p:nvSpPr>
        <p:spPr>
          <a:xfrm>
            <a:off x="1711646" y="4904229"/>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27" name="Rechteck 26">
            <a:extLst>
              <a:ext uri="{FF2B5EF4-FFF2-40B4-BE49-F238E27FC236}">
                <a16:creationId xmlns:a16="http://schemas.microsoft.com/office/drawing/2014/main" id="{EEDCF265-1F85-46F8-8FF3-06BA33EBDAE0}"/>
              </a:ext>
            </a:extLst>
          </p:cNvPr>
          <p:cNvSpPr/>
          <p:nvPr/>
        </p:nvSpPr>
        <p:spPr>
          <a:xfrm>
            <a:off x="1711646" y="3644554"/>
            <a:ext cx="3946168" cy="318448"/>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bg1"/>
                </a:solidFill>
              </a:rPr>
              <a:t>Inventur oder Wartung</a:t>
            </a:r>
          </a:p>
        </p:txBody>
      </p:sp>
      <p:sp>
        <p:nvSpPr>
          <p:cNvPr id="28" name="Rechteck 27">
            <a:extLst>
              <a:ext uri="{FF2B5EF4-FFF2-40B4-BE49-F238E27FC236}">
                <a16:creationId xmlns:a16="http://schemas.microsoft.com/office/drawing/2014/main" id="{AE893EE9-322D-4D5E-AB73-B9CF2F5C8D43}"/>
              </a:ext>
            </a:extLst>
          </p:cNvPr>
          <p:cNvSpPr/>
          <p:nvPr/>
        </p:nvSpPr>
        <p:spPr>
          <a:xfrm>
            <a:off x="2524179" y="407385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29" name="Rechteck 28">
            <a:extLst>
              <a:ext uri="{FF2B5EF4-FFF2-40B4-BE49-F238E27FC236}">
                <a16:creationId xmlns:a16="http://schemas.microsoft.com/office/drawing/2014/main" id="{EC7337A8-038D-44B2-A647-EFCAD66F01B1}"/>
              </a:ext>
            </a:extLst>
          </p:cNvPr>
          <p:cNvSpPr/>
          <p:nvPr/>
        </p:nvSpPr>
        <p:spPr>
          <a:xfrm>
            <a:off x="2524179" y="4904229"/>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0" name="Rechteck 29">
            <a:extLst>
              <a:ext uri="{FF2B5EF4-FFF2-40B4-BE49-F238E27FC236}">
                <a16:creationId xmlns:a16="http://schemas.microsoft.com/office/drawing/2014/main" id="{8C0F4FCA-288E-499A-806F-1F43899E25AB}"/>
              </a:ext>
            </a:extLst>
          </p:cNvPr>
          <p:cNvSpPr/>
          <p:nvPr/>
        </p:nvSpPr>
        <p:spPr>
          <a:xfrm>
            <a:off x="2524179" y="5337884"/>
            <a:ext cx="696036" cy="318448"/>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bg1"/>
                </a:solidFill>
              </a:rPr>
              <a:t>-624</a:t>
            </a:r>
          </a:p>
        </p:txBody>
      </p:sp>
      <p:sp>
        <p:nvSpPr>
          <p:cNvPr id="31" name="Rechteck 30">
            <a:extLst>
              <a:ext uri="{FF2B5EF4-FFF2-40B4-BE49-F238E27FC236}">
                <a16:creationId xmlns:a16="http://schemas.microsoft.com/office/drawing/2014/main" id="{945A8E37-1EA1-4E0E-BD77-B1F21C4464DD}"/>
              </a:ext>
            </a:extLst>
          </p:cNvPr>
          <p:cNvSpPr/>
          <p:nvPr/>
        </p:nvSpPr>
        <p:spPr>
          <a:xfrm>
            <a:off x="3336712" y="407385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2" name="Rechteck 31">
            <a:extLst>
              <a:ext uri="{FF2B5EF4-FFF2-40B4-BE49-F238E27FC236}">
                <a16:creationId xmlns:a16="http://schemas.microsoft.com/office/drawing/2014/main" id="{2BCFF1BC-2DB4-40E1-A8DD-EBE3CCC9DC78}"/>
              </a:ext>
            </a:extLst>
          </p:cNvPr>
          <p:cNvSpPr/>
          <p:nvPr/>
        </p:nvSpPr>
        <p:spPr>
          <a:xfrm>
            <a:off x="3336712" y="4904229"/>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3" name="Rechteck 32">
            <a:extLst>
              <a:ext uri="{FF2B5EF4-FFF2-40B4-BE49-F238E27FC236}">
                <a16:creationId xmlns:a16="http://schemas.microsoft.com/office/drawing/2014/main" id="{C7EF5B04-C9C9-4901-929D-97D28EC7019B}"/>
              </a:ext>
            </a:extLst>
          </p:cNvPr>
          <p:cNvSpPr/>
          <p:nvPr/>
        </p:nvSpPr>
        <p:spPr>
          <a:xfrm>
            <a:off x="3336712" y="5337884"/>
            <a:ext cx="696036" cy="318448"/>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bg1"/>
                </a:solidFill>
              </a:rPr>
              <a:t>-624</a:t>
            </a:r>
          </a:p>
        </p:txBody>
      </p:sp>
      <p:sp>
        <p:nvSpPr>
          <p:cNvPr id="34" name="Rechteck 33">
            <a:extLst>
              <a:ext uri="{FF2B5EF4-FFF2-40B4-BE49-F238E27FC236}">
                <a16:creationId xmlns:a16="http://schemas.microsoft.com/office/drawing/2014/main" id="{32E597E3-8FC3-4FD0-9D62-843CD69BC65B}"/>
              </a:ext>
            </a:extLst>
          </p:cNvPr>
          <p:cNvSpPr/>
          <p:nvPr/>
        </p:nvSpPr>
        <p:spPr>
          <a:xfrm>
            <a:off x="4149245" y="406578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5" name="Rechteck 34">
            <a:extLst>
              <a:ext uri="{FF2B5EF4-FFF2-40B4-BE49-F238E27FC236}">
                <a16:creationId xmlns:a16="http://schemas.microsoft.com/office/drawing/2014/main" id="{34F4E4D7-B537-4480-8709-B86C63935614}"/>
              </a:ext>
            </a:extLst>
          </p:cNvPr>
          <p:cNvSpPr/>
          <p:nvPr/>
        </p:nvSpPr>
        <p:spPr>
          <a:xfrm>
            <a:off x="4149245" y="489616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6" name="Rechteck 35">
            <a:extLst>
              <a:ext uri="{FF2B5EF4-FFF2-40B4-BE49-F238E27FC236}">
                <a16:creationId xmlns:a16="http://schemas.microsoft.com/office/drawing/2014/main" id="{56463357-C1F5-4AD0-B46B-9B80084E518A}"/>
              </a:ext>
            </a:extLst>
          </p:cNvPr>
          <p:cNvSpPr/>
          <p:nvPr/>
        </p:nvSpPr>
        <p:spPr>
          <a:xfrm>
            <a:off x="4149245" y="5329817"/>
            <a:ext cx="696036" cy="318448"/>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bg1"/>
                </a:solidFill>
              </a:rPr>
              <a:t>-624</a:t>
            </a:r>
          </a:p>
        </p:txBody>
      </p:sp>
      <p:sp>
        <p:nvSpPr>
          <p:cNvPr id="37" name="Rechteck 36">
            <a:extLst>
              <a:ext uri="{FF2B5EF4-FFF2-40B4-BE49-F238E27FC236}">
                <a16:creationId xmlns:a16="http://schemas.microsoft.com/office/drawing/2014/main" id="{12402074-D77F-4654-A33A-FA899E56210C}"/>
              </a:ext>
            </a:extLst>
          </p:cNvPr>
          <p:cNvSpPr/>
          <p:nvPr/>
        </p:nvSpPr>
        <p:spPr>
          <a:xfrm>
            <a:off x="4961778" y="406123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8" name="Rechteck 37">
            <a:extLst>
              <a:ext uri="{FF2B5EF4-FFF2-40B4-BE49-F238E27FC236}">
                <a16:creationId xmlns:a16="http://schemas.microsoft.com/office/drawing/2014/main" id="{083A5F6B-40A9-4EBD-9807-8B3D4C0FF9AC}"/>
              </a:ext>
            </a:extLst>
          </p:cNvPr>
          <p:cNvSpPr/>
          <p:nvPr/>
        </p:nvSpPr>
        <p:spPr>
          <a:xfrm>
            <a:off x="4961778" y="489161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39" name="Rechteck 38">
            <a:extLst>
              <a:ext uri="{FF2B5EF4-FFF2-40B4-BE49-F238E27FC236}">
                <a16:creationId xmlns:a16="http://schemas.microsoft.com/office/drawing/2014/main" id="{8D93CF77-314E-4EDB-9C0A-5138999A0BF3}"/>
              </a:ext>
            </a:extLst>
          </p:cNvPr>
          <p:cNvSpPr/>
          <p:nvPr/>
        </p:nvSpPr>
        <p:spPr>
          <a:xfrm>
            <a:off x="4961778" y="5325267"/>
            <a:ext cx="696036" cy="318448"/>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bg1"/>
                </a:solidFill>
              </a:rPr>
              <a:t>-624</a:t>
            </a:r>
          </a:p>
        </p:txBody>
      </p:sp>
      <p:sp>
        <p:nvSpPr>
          <p:cNvPr id="40" name="Rechteck 39">
            <a:extLst>
              <a:ext uri="{FF2B5EF4-FFF2-40B4-BE49-F238E27FC236}">
                <a16:creationId xmlns:a16="http://schemas.microsoft.com/office/drawing/2014/main" id="{5ECA4521-AF9A-4D70-B9DF-72BE2B591149}"/>
              </a:ext>
            </a:extLst>
          </p:cNvPr>
          <p:cNvSpPr/>
          <p:nvPr/>
        </p:nvSpPr>
        <p:spPr>
          <a:xfrm>
            <a:off x="5774311" y="4061235"/>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1" name="Rechteck 40">
            <a:extLst>
              <a:ext uri="{FF2B5EF4-FFF2-40B4-BE49-F238E27FC236}">
                <a16:creationId xmlns:a16="http://schemas.microsoft.com/office/drawing/2014/main" id="{65ED65E9-EAA6-466F-8907-20D667C62E09}"/>
              </a:ext>
            </a:extLst>
          </p:cNvPr>
          <p:cNvSpPr/>
          <p:nvPr/>
        </p:nvSpPr>
        <p:spPr>
          <a:xfrm>
            <a:off x="5774311" y="4891612"/>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2" name="Rechteck 41">
            <a:extLst>
              <a:ext uri="{FF2B5EF4-FFF2-40B4-BE49-F238E27FC236}">
                <a16:creationId xmlns:a16="http://schemas.microsoft.com/office/drawing/2014/main" id="{1904703B-1DC0-477C-BA37-5328F8AA20DC}"/>
              </a:ext>
            </a:extLst>
          </p:cNvPr>
          <p:cNvSpPr/>
          <p:nvPr/>
        </p:nvSpPr>
        <p:spPr>
          <a:xfrm>
            <a:off x="5774311" y="5325267"/>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586844" y="4061235"/>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4" name="Rechteck 43">
            <a:extLst>
              <a:ext uri="{FF2B5EF4-FFF2-40B4-BE49-F238E27FC236}">
                <a16:creationId xmlns:a16="http://schemas.microsoft.com/office/drawing/2014/main" id="{DC66E0FD-5A11-4183-A5F4-4A646DE7D72A}"/>
              </a:ext>
            </a:extLst>
          </p:cNvPr>
          <p:cNvSpPr/>
          <p:nvPr/>
        </p:nvSpPr>
        <p:spPr>
          <a:xfrm>
            <a:off x="6586844" y="4891612"/>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5" name="Rechteck 44">
            <a:extLst>
              <a:ext uri="{FF2B5EF4-FFF2-40B4-BE49-F238E27FC236}">
                <a16:creationId xmlns:a16="http://schemas.microsoft.com/office/drawing/2014/main" id="{A82BDBA3-3EB5-440F-8DAD-28B797CB7ED8}"/>
              </a:ext>
            </a:extLst>
          </p:cNvPr>
          <p:cNvSpPr/>
          <p:nvPr/>
        </p:nvSpPr>
        <p:spPr>
          <a:xfrm>
            <a:off x="6586844" y="5325267"/>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6" name="Rechteck 45">
            <a:extLst>
              <a:ext uri="{FF2B5EF4-FFF2-40B4-BE49-F238E27FC236}">
                <a16:creationId xmlns:a16="http://schemas.microsoft.com/office/drawing/2014/main" id="{CF39F608-0D2D-45CF-B955-CEAAB1657738}"/>
              </a:ext>
            </a:extLst>
          </p:cNvPr>
          <p:cNvSpPr/>
          <p:nvPr/>
        </p:nvSpPr>
        <p:spPr>
          <a:xfrm>
            <a:off x="7399377" y="406123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47" name="Rechteck 46">
            <a:extLst>
              <a:ext uri="{FF2B5EF4-FFF2-40B4-BE49-F238E27FC236}">
                <a16:creationId xmlns:a16="http://schemas.microsoft.com/office/drawing/2014/main" id="{A9AAE60F-92CB-4924-AFBB-492C037FD95D}"/>
              </a:ext>
            </a:extLst>
          </p:cNvPr>
          <p:cNvSpPr/>
          <p:nvPr/>
        </p:nvSpPr>
        <p:spPr>
          <a:xfrm>
            <a:off x="7399377" y="489161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49" name="Rechteck 48">
            <a:extLst>
              <a:ext uri="{FF2B5EF4-FFF2-40B4-BE49-F238E27FC236}">
                <a16:creationId xmlns:a16="http://schemas.microsoft.com/office/drawing/2014/main" id="{E2747B01-E02B-4E01-9904-9F1B326832B8}"/>
              </a:ext>
            </a:extLst>
          </p:cNvPr>
          <p:cNvSpPr/>
          <p:nvPr/>
        </p:nvSpPr>
        <p:spPr>
          <a:xfrm>
            <a:off x="8211910" y="406123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0" name="Rechteck 49">
            <a:extLst>
              <a:ext uri="{FF2B5EF4-FFF2-40B4-BE49-F238E27FC236}">
                <a16:creationId xmlns:a16="http://schemas.microsoft.com/office/drawing/2014/main" id="{A292A0BD-C29D-4592-A5C5-1AAEB112BA9A}"/>
              </a:ext>
            </a:extLst>
          </p:cNvPr>
          <p:cNvSpPr/>
          <p:nvPr/>
        </p:nvSpPr>
        <p:spPr>
          <a:xfrm>
            <a:off x="8211910" y="489161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2" name="Rechteck 51">
            <a:extLst>
              <a:ext uri="{FF2B5EF4-FFF2-40B4-BE49-F238E27FC236}">
                <a16:creationId xmlns:a16="http://schemas.microsoft.com/office/drawing/2014/main" id="{7867D252-2DEF-4F59-87E7-27CD2E67F5E2}"/>
              </a:ext>
            </a:extLst>
          </p:cNvPr>
          <p:cNvSpPr/>
          <p:nvPr/>
        </p:nvSpPr>
        <p:spPr>
          <a:xfrm>
            <a:off x="9024443" y="406123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3" name="Rechteck 52">
            <a:extLst>
              <a:ext uri="{FF2B5EF4-FFF2-40B4-BE49-F238E27FC236}">
                <a16:creationId xmlns:a16="http://schemas.microsoft.com/office/drawing/2014/main" id="{DE63516B-FA95-4FD0-A555-FD380605AD15}"/>
              </a:ext>
            </a:extLst>
          </p:cNvPr>
          <p:cNvSpPr/>
          <p:nvPr/>
        </p:nvSpPr>
        <p:spPr>
          <a:xfrm>
            <a:off x="9024443" y="489161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5" name="Rechteck 54">
            <a:extLst>
              <a:ext uri="{FF2B5EF4-FFF2-40B4-BE49-F238E27FC236}">
                <a16:creationId xmlns:a16="http://schemas.microsoft.com/office/drawing/2014/main" id="{E7266004-107E-44BF-B4EB-30E32A0B081C}"/>
              </a:ext>
            </a:extLst>
          </p:cNvPr>
          <p:cNvSpPr/>
          <p:nvPr/>
        </p:nvSpPr>
        <p:spPr>
          <a:xfrm>
            <a:off x="9836976" y="406123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6" name="Rechteck 55">
            <a:extLst>
              <a:ext uri="{FF2B5EF4-FFF2-40B4-BE49-F238E27FC236}">
                <a16:creationId xmlns:a16="http://schemas.microsoft.com/office/drawing/2014/main" id="{492E739A-23EC-4B33-B1D3-FECCA39EE950}"/>
              </a:ext>
            </a:extLst>
          </p:cNvPr>
          <p:cNvSpPr/>
          <p:nvPr/>
        </p:nvSpPr>
        <p:spPr>
          <a:xfrm>
            <a:off x="9836976" y="489161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8" name="Rechteck 57">
            <a:extLst>
              <a:ext uri="{FF2B5EF4-FFF2-40B4-BE49-F238E27FC236}">
                <a16:creationId xmlns:a16="http://schemas.microsoft.com/office/drawing/2014/main" id="{8389DF81-CF1A-465C-9B63-4B194CD8A91E}"/>
              </a:ext>
            </a:extLst>
          </p:cNvPr>
          <p:cNvSpPr/>
          <p:nvPr/>
        </p:nvSpPr>
        <p:spPr>
          <a:xfrm>
            <a:off x="10649504" y="4061235"/>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59" name="Rechteck 58">
            <a:extLst>
              <a:ext uri="{FF2B5EF4-FFF2-40B4-BE49-F238E27FC236}">
                <a16:creationId xmlns:a16="http://schemas.microsoft.com/office/drawing/2014/main" id="{772616AA-957F-417E-AF6A-FC86CEB223B1}"/>
              </a:ext>
            </a:extLst>
          </p:cNvPr>
          <p:cNvSpPr/>
          <p:nvPr/>
        </p:nvSpPr>
        <p:spPr>
          <a:xfrm>
            <a:off x="10649504" y="4891612"/>
            <a:ext cx="696036" cy="31844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312</a:t>
            </a:r>
          </a:p>
        </p:txBody>
      </p:sp>
      <p:sp>
        <p:nvSpPr>
          <p:cNvPr id="87" name="Inhaltsplatzhalter 2">
            <a:extLst>
              <a:ext uri="{FF2B5EF4-FFF2-40B4-BE49-F238E27FC236}">
                <a16:creationId xmlns:a16="http://schemas.microsoft.com/office/drawing/2014/main" id="{D85D51ED-E975-4694-B2F2-53D4EFB0D4AE}"/>
              </a:ext>
            </a:extLst>
          </p:cNvPr>
          <p:cNvSpPr>
            <a:spLocks noGrp="1"/>
          </p:cNvSpPr>
          <p:nvPr>
            <p:ph idx="1"/>
          </p:nvPr>
        </p:nvSpPr>
        <p:spPr>
          <a:xfrm>
            <a:off x="787854" y="1726746"/>
            <a:ext cx="10565945" cy="1595421"/>
          </a:xfrm>
        </p:spPr>
        <p:txBody>
          <a:bodyPr>
            <a:normAutofit/>
          </a:bodyPr>
          <a:lstStyle/>
          <a:p>
            <a:r>
              <a:rPr lang="de-DE" dirty="0"/>
              <a:t>Personal ist im Haus, soll aber etwas ganz anderes tun (z.B. sind am Jahreswechsel für die Inventur eingeplant)</a:t>
            </a:r>
          </a:p>
          <a:p>
            <a:r>
              <a:rPr lang="de-DE" dirty="0"/>
              <a:t>Maschine am Arbeitsplatz ist defekt oder in der Wartung</a:t>
            </a:r>
          </a:p>
        </p:txBody>
      </p:sp>
      <p:sp>
        <p:nvSpPr>
          <p:cNvPr id="88" name="Textfeld 87">
            <a:extLst>
              <a:ext uri="{FF2B5EF4-FFF2-40B4-BE49-F238E27FC236}">
                <a16:creationId xmlns:a16="http://schemas.microsoft.com/office/drawing/2014/main" id="{230FB9C8-D63F-487E-99D8-51E619ECD8BB}"/>
              </a:ext>
            </a:extLst>
          </p:cNvPr>
          <p:cNvSpPr txBox="1"/>
          <p:nvPr/>
        </p:nvSpPr>
        <p:spPr>
          <a:xfrm>
            <a:off x="741375" y="5308487"/>
            <a:ext cx="853773" cy="400110"/>
          </a:xfrm>
          <a:prstGeom prst="rect">
            <a:avLst/>
          </a:prstGeom>
          <a:noFill/>
        </p:spPr>
        <p:txBody>
          <a:bodyPr wrap="square" rtlCol="0">
            <a:spAutoFit/>
          </a:bodyPr>
          <a:lstStyle/>
          <a:p>
            <a:pPr algn="ctr"/>
            <a:r>
              <a:rPr lang="de-DE" sz="1000" dirty="0"/>
              <a:t>Kapazitäts-Anpassung</a:t>
            </a:r>
          </a:p>
        </p:txBody>
      </p:sp>
      <p:sp>
        <p:nvSpPr>
          <p:cNvPr id="66" name="Rechteck 65">
            <a:extLst>
              <a:ext uri="{FF2B5EF4-FFF2-40B4-BE49-F238E27FC236}">
                <a16:creationId xmlns:a16="http://schemas.microsoft.com/office/drawing/2014/main" id="{164C9882-04DD-4888-9E06-DC8B0A2B0536}"/>
              </a:ext>
            </a:extLst>
          </p:cNvPr>
          <p:cNvSpPr/>
          <p:nvPr/>
        </p:nvSpPr>
        <p:spPr>
          <a:xfrm>
            <a:off x="1711646" y="5751543"/>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0</a:t>
            </a:r>
          </a:p>
        </p:txBody>
      </p:sp>
      <p:sp>
        <p:nvSpPr>
          <p:cNvPr id="67" name="Rechteck 66">
            <a:extLst>
              <a:ext uri="{FF2B5EF4-FFF2-40B4-BE49-F238E27FC236}">
                <a16:creationId xmlns:a16="http://schemas.microsoft.com/office/drawing/2014/main" id="{5008FFA7-1109-4282-A78E-C42CB38AC787}"/>
              </a:ext>
            </a:extLst>
          </p:cNvPr>
          <p:cNvSpPr/>
          <p:nvPr/>
        </p:nvSpPr>
        <p:spPr>
          <a:xfrm>
            <a:off x="2524179" y="5751543"/>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0</a:t>
            </a:r>
          </a:p>
        </p:txBody>
      </p:sp>
      <p:sp>
        <p:nvSpPr>
          <p:cNvPr id="68" name="Rechteck 67">
            <a:extLst>
              <a:ext uri="{FF2B5EF4-FFF2-40B4-BE49-F238E27FC236}">
                <a16:creationId xmlns:a16="http://schemas.microsoft.com/office/drawing/2014/main" id="{DD2FC376-6552-4578-BA5F-45B86AB54B16}"/>
              </a:ext>
            </a:extLst>
          </p:cNvPr>
          <p:cNvSpPr/>
          <p:nvPr/>
        </p:nvSpPr>
        <p:spPr>
          <a:xfrm>
            <a:off x="3336712" y="5751543"/>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0</a:t>
            </a:r>
          </a:p>
        </p:txBody>
      </p:sp>
      <p:sp>
        <p:nvSpPr>
          <p:cNvPr id="69" name="Rechteck 68">
            <a:extLst>
              <a:ext uri="{FF2B5EF4-FFF2-40B4-BE49-F238E27FC236}">
                <a16:creationId xmlns:a16="http://schemas.microsoft.com/office/drawing/2014/main" id="{A3F39499-A8F8-4349-AC20-CF520ECDEAE2}"/>
              </a:ext>
            </a:extLst>
          </p:cNvPr>
          <p:cNvSpPr/>
          <p:nvPr/>
        </p:nvSpPr>
        <p:spPr>
          <a:xfrm>
            <a:off x="4149245" y="574347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0</a:t>
            </a:r>
          </a:p>
        </p:txBody>
      </p:sp>
      <p:sp>
        <p:nvSpPr>
          <p:cNvPr id="70" name="Rechteck 69">
            <a:extLst>
              <a:ext uri="{FF2B5EF4-FFF2-40B4-BE49-F238E27FC236}">
                <a16:creationId xmlns:a16="http://schemas.microsoft.com/office/drawing/2014/main" id="{AFC96449-3601-45A8-B286-631EFD5EFE8F}"/>
              </a:ext>
            </a:extLst>
          </p:cNvPr>
          <p:cNvSpPr/>
          <p:nvPr/>
        </p:nvSpPr>
        <p:spPr>
          <a:xfrm>
            <a:off x="4961778" y="573892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0</a:t>
            </a:r>
          </a:p>
        </p:txBody>
      </p:sp>
      <p:sp>
        <p:nvSpPr>
          <p:cNvPr id="71" name="Rechteck 70">
            <a:extLst>
              <a:ext uri="{FF2B5EF4-FFF2-40B4-BE49-F238E27FC236}">
                <a16:creationId xmlns:a16="http://schemas.microsoft.com/office/drawing/2014/main" id="{85CF1B98-5A36-4CAD-8861-E315D6F28E4D}"/>
              </a:ext>
            </a:extLst>
          </p:cNvPr>
          <p:cNvSpPr/>
          <p:nvPr/>
        </p:nvSpPr>
        <p:spPr>
          <a:xfrm>
            <a:off x="5774311" y="573892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2" name="Rechteck 71">
            <a:extLst>
              <a:ext uri="{FF2B5EF4-FFF2-40B4-BE49-F238E27FC236}">
                <a16:creationId xmlns:a16="http://schemas.microsoft.com/office/drawing/2014/main" id="{BFC070F1-A75C-4F07-9BE3-B36DF3A44B31}"/>
              </a:ext>
            </a:extLst>
          </p:cNvPr>
          <p:cNvSpPr/>
          <p:nvPr/>
        </p:nvSpPr>
        <p:spPr>
          <a:xfrm>
            <a:off x="6586844" y="573892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3" name="Rechteck 72">
            <a:extLst>
              <a:ext uri="{FF2B5EF4-FFF2-40B4-BE49-F238E27FC236}">
                <a16:creationId xmlns:a16="http://schemas.microsoft.com/office/drawing/2014/main" id="{41F1D4B3-FD85-4F7A-BCA3-632A19AC9091}"/>
              </a:ext>
            </a:extLst>
          </p:cNvPr>
          <p:cNvSpPr/>
          <p:nvPr/>
        </p:nvSpPr>
        <p:spPr>
          <a:xfrm>
            <a:off x="7399377" y="573892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74" name="Rechteck 73">
            <a:extLst>
              <a:ext uri="{FF2B5EF4-FFF2-40B4-BE49-F238E27FC236}">
                <a16:creationId xmlns:a16="http://schemas.microsoft.com/office/drawing/2014/main" id="{0A7454F4-AD7F-4CDE-9FE5-198A05FA923A}"/>
              </a:ext>
            </a:extLst>
          </p:cNvPr>
          <p:cNvSpPr/>
          <p:nvPr/>
        </p:nvSpPr>
        <p:spPr>
          <a:xfrm>
            <a:off x="8211910" y="573892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79" name="Rechteck 78">
            <a:extLst>
              <a:ext uri="{FF2B5EF4-FFF2-40B4-BE49-F238E27FC236}">
                <a16:creationId xmlns:a16="http://schemas.microsoft.com/office/drawing/2014/main" id="{F67DD0D3-6E0A-4F7D-81CA-21E10B6B046D}"/>
              </a:ext>
            </a:extLst>
          </p:cNvPr>
          <p:cNvSpPr/>
          <p:nvPr/>
        </p:nvSpPr>
        <p:spPr>
          <a:xfrm>
            <a:off x="9024443" y="573892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80" name="Rechteck 79">
            <a:extLst>
              <a:ext uri="{FF2B5EF4-FFF2-40B4-BE49-F238E27FC236}">
                <a16:creationId xmlns:a16="http://schemas.microsoft.com/office/drawing/2014/main" id="{32154435-7F6E-4754-B46F-09F4A3C9ACEE}"/>
              </a:ext>
            </a:extLst>
          </p:cNvPr>
          <p:cNvSpPr/>
          <p:nvPr/>
        </p:nvSpPr>
        <p:spPr>
          <a:xfrm>
            <a:off x="9836976" y="573892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81" name="Rechteck 80">
            <a:extLst>
              <a:ext uri="{FF2B5EF4-FFF2-40B4-BE49-F238E27FC236}">
                <a16:creationId xmlns:a16="http://schemas.microsoft.com/office/drawing/2014/main" id="{1D64AB6C-754F-4B23-82F6-C498A8E3FDD9}"/>
              </a:ext>
            </a:extLst>
          </p:cNvPr>
          <p:cNvSpPr/>
          <p:nvPr/>
        </p:nvSpPr>
        <p:spPr>
          <a:xfrm>
            <a:off x="10649504" y="573892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82" name="Textfeld 81">
            <a:extLst>
              <a:ext uri="{FF2B5EF4-FFF2-40B4-BE49-F238E27FC236}">
                <a16:creationId xmlns:a16="http://schemas.microsoft.com/office/drawing/2014/main" id="{E4DB9B42-6C6A-49D9-8025-D2E9D6A0AE43}"/>
              </a:ext>
            </a:extLst>
          </p:cNvPr>
          <p:cNvSpPr txBox="1"/>
          <p:nvPr/>
        </p:nvSpPr>
        <p:spPr>
          <a:xfrm>
            <a:off x="741376" y="5672596"/>
            <a:ext cx="746472" cy="369332"/>
          </a:xfrm>
          <a:prstGeom prst="rect">
            <a:avLst/>
          </a:prstGeom>
          <a:noFill/>
        </p:spPr>
        <p:txBody>
          <a:bodyPr wrap="square" rtlCol="0">
            <a:spAutoFit/>
          </a:bodyPr>
          <a:lstStyle/>
          <a:p>
            <a:pPr algn="ctr"/>
            <a:r>
              <a:rPr lang="de-DE" dirty="0"/>
              <a:t>∑</a:t>
            </a:r>
          </a:p>
        </p:txBody>
      </p:sp>
      <p:sp>
        <p:nvSpPr>
          <p:cNvPr id="83" name="Rechteck 82">
            <a:extLst>
              <a:ext uri="{FF2B5EF4-FFF2-40B4-BE49-F238E27FC236}">
                <a16:creationId xmlns:a16="http://schemas.microsoft.com/office/drawing/2014/main" id="{3D07BB95-5A37-4471-B846-C9A914E37F5E}"/>
              </a:ext>
            </a:extLst>
          </p:cNvPr>
          <p:cNvSpPr/>
          <p:nvPr/>
        </p:nvSpPr>
        <p:spPr>
          <a:xfrm>
            <a:off x="1711645" y="5337884"/>
            <a:ext cx="696036" cy="318448"/>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bg1"/>
                </a:solidFill>
              </a:rPr>
              <a:t>-624</a:t>
            </a:r>
          </a:p>
        </p:txBody>
      </p:sp>
    </p:spTree>
    <p:extLst>
      <p:ext uri="{BB962C8B-B14F-4D97-AF65-F5344CB8AC3E}">
        <p14:creationId xmlns:p14="http://schemas.microsoft.com/office/powerpoint/2010/main" val="3505261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Viele Arbeitsplätze mit Kapazitäten</a:t>
            </a:r>
          </a:p>
        </p:txBody>
      </p:sp>
      <p:sp>
        <p:nvSpPr>
          <p:cNvPr id="5" name="Rechteck 4">
            <a:extLst>
              <a:ext uri="{FF2B5EF4-FFF2-40B4-BE49-F238E27FC236}">
                <a16:creationId xmlns:a16="http://schemas.microsoft.com/office/drawing/2014/main" id="{F9C2FC42-5470-46A7-98D4-EC64996FC9FC}"/>
              </a:ext>
            </a:extLst>
          </p:cNvPr>
          <p:cNvSpPr/>
          <p:nvPr/>
        </p:nvSpPr>
        <p:spPr>
          <a:xfrm>
            <a:off x="946772" y="365908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Endmontage</a:t>
            </a:r>
          </a:p>
        </p:txBody>
      </p:sp>
      <p:sp>
        <p:nvSpPr>
          <p:cNvPr id="28" name="Rechteck 27">
            <a:extLst>
              <a:ext uri="{FF2B5EF4-FFF2-40B4-BE49-F238E27FC236}">
                <a16:creationId xmlns:a16="http://schemas.microsoft.com/office/drawing/2014/main" id="{AE893EE9-322D-4D5E-AB73-B9CF2F5C8D43}"/>
              </a:ext>
            </a:extLst>
          </p:cNvPr>
          <p:cNvSpPr/>
          <p:nvPr/>
        </p:nvSpPr>
        <p:spPr>
          <a:xfrm>
            <a:off x="2858630"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1" name="Rechteck 30">
            <a:extLst>
              <a:ext uri="{FF2B5EF4-FFF2-40B4-BE49-F238E27FC236}">
                <a16:creationId xmlns:a16="http://schemas.microsoft.com/office/drawing/2014/main" id="{945A8E37-1EA1-4E0E-BD77-B1F21C4464DD}"/>
              </a:ext>
            </a:extLst>
          </p:cNvPr>
          <p:cNvSpPr/>
          <p:nvPr/>
        </p:nvSpPr>
        <p:spPr>
          <a:xfrm>
            <a:off x="3671163"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4" name="Rechteck 33">
            <a:extLst>
              <a:ext uri="{FF2B5EF4-FFF2-40B4-BE49-F238E27FC236}">
                <a16:creationId xmlns:a16="http://schemas.microsoft.com/office/drawing/2014/main" id="{32E597E3-8FC3-4FD0-9D62-843CD69BC65B}"/>
              </a:ext>
            </a:extLst>
          </p:cNvPr>
          <p:cNvSpPr/>
          <p:nvPr/>
        </p:nvSpPr>
        <p:spPr>
          <a:xfrm>
            <a:off x="4483696" y="365101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7" name="Rechteck 36">
            <a:extLst>
              <a:ext uri="{FF2B5EF4-FFF2-40B4-BE49-F238E27FC236}">
                <a16:creationId xmlns:a16="http://schemas.microsoft.com/office/drawing/2014/main" id="{12402074-D77F-4654-A33A-FA899E56210C}"/>
              </a:ext>
            </a:extLst>
          </p:cNvPr>
          <p:cNvSpPr/>
          <p:nvPr/>
        </p:nvSpPr>
        <p:spPr>
          <a:xfrm>
            <a:off x="5296229"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0" name="Rechteck 39">
            <a:extLst>
              <a:ext uri="{FF2B5EF4-FFF2-40B4-BE49-F238E27FC236}">
                <a16:creationId xmlns:a16="http://schemas.microsoft.com/office/drawing/2014/main" id="{5ECA4521-AF9A-4D70-B9DF-72BE2B591149}"/>
              </a:ext>
            </a:extLst>
          </p:cNvPr>
          <p:cNvSpPr/>
          <p:nvPr/>
        </p:nvSpPr>
        <p:spPr>
          <a:xfrm>
            <a:off x="6108762"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921295"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6" name="Rechteck 45">
            <a:extLst>
              <a:ext uri="{FF2B5EF4-FFF2-40B4-BE49-F238E27FC236}">
                <a16:creationId xmlns:a16="http://schemas.microsoft.com/office/drawing/2014/main" id="{CF39F608-0D2D-45CF-B955-CEAAB1657738}"/>
              </a:ext>
            </a:extLst>
          </p:cNvPr>
          <p:cNvSpPr/>
          <p:nvPr/>
        </p:nvSpPr>
        <p:spPr>
          <a:xfrm>
            <a:off x="7733828"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49" name="Rechteck 48">
            <a:extLst>
              <a:ext uri="{FF2B5EF4-FFF2-40B4-BE49-F238E27FC236}">
                <a16:creationId xmlns:a16="http://schemas.microsoft.com/office/drawing/2014/main" id="{E2747B01-E02B-4E01-9904-9F1B326832B8}"/>
              </a:ext>
            </a:extLst>
          </p:cNvPr>
          <p:cNvSpPr/>
          <p:nvPr/>
        </p:nvSpPr>
        <p:spPr>
          <a:xfrm>
            <a:off x="8546361"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2" name="Rechteck 51">
            <a:extLst>
              <a:ext uri="{FF2B5EF4-FFF2-40B4-BE49-F238E27FC236}">
                <a16:creationId xmlns:a16="http://schemas.microsoft.com/office/drawing/2014/main" id="{7867D252-2DEF-4F59-87E7-27CD2E67F5E2}"/>
              </a:ext>
            </a:extLst>
          </p:cNvPr>
          <p:cNvSpPr/>
          <p:nvPr/>
        </p:nvSpPr>
        <p:spPr>
          <a:xfrm>
            <a:off x="9358894"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5" name="Rechteck 54">
            <a:extLst>
              <a:ext uri="{FF2B5EF4-FFF2-40B4-BE49-F238E27FC236}">
                <a16:creationId xmlns:a16="http://schemas.microsoft.com/office/drawing/2014/main" id="{E7266004-107E-44BF-B4EB-30E32A0B081C}"/>
              </a:ext>
            </a:extLst>
          </p:cNvPr>
          <p:cNvSpPr/>
          <p:nvPr/>
        </p:nvSpPr>
        <p:spPr>
          <a:xfrm>
            <a:off x="10171427"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8" name="Rechteck 57">
            <a:extLst>
              <a:ext uri="{FF2B5EF4-FFF2-40B4-BE49-F238E27FC236}">
                <a16:creationId xmlns:a16="http://schemas.microsoft.com/office/drawing/2014/main" id="{8389DF81-CF1A-465C-9B63-4B194CD8A91E}"/>
              </a:ext>
            </a:extLst>
          </p:cNvPr>
          <p:cNvSpPr/>
          <p:nvPr/>
        </p:nvSpPr>
        <p:spPr>
          <a:xfrm>
            <a:off x="10983955"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68" name="Rechteck 67">
            <a:extLst>
              <a:ext uri="{FF2B5EF4-FFF2-40B4-BE49-F238E27FC236}">
                <a16:creationId xmlns:a16="http://schemas.microsoft.com/office/drawing/2014/main" id="{EAB71848-F0CB-444F-B4A1-A1B01F52171B}"/>
              </a:ext>
            </a:extLst>
          </p:cNvPr>
          <p:cNvSpPr/>
          <p:nvPr/>
        </p:nvSpPr>
        <p:spPr>
          <a:xfrm>
            <a:off x="946772" y="324815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Dosen auslöffeln</a:t>
            </a:r>
          </a:p>
        </p:txBody>
      </p:sp>
      <p:sp>
        <p:nvSpPr>
          <p:cNvPr id="69" name="Rechteck 68">
            <a:extLst>
              <a:ext uri="{FF2B5EF4-FFF2-40B4-BE49-F238E27FC236}">
                <a16:creationId xmlns:a16="http://schemas.microsoft.com/office/drawing/2014/main" id="{222F3E06-1B5E-475B-9D7C-710B3DBFD46C}"/>
              </a:ext>
            </a:extLst>
          </p:cNvPr>
          <p:cNvSpPr/>
          <p:nvPr/>
        </p:nvSpPr>
        <p:spPr>
          <a:xfrm>
            <a:off x="2858630" y="324815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70" name="Rechteck 69">
            <a:extLst>
              <a:ext uri="{FF2B5EF4-FFF2-40B4-BE49-F238E27FC236}">
                <a16:creationId xmlns:a16="http://schemas.microsoft.com/office/drawing/2014/main" id="{F4F7A334-E3CA-4381-B094-7FF2FDCA21B4}"/>
              </a:ext>
            </a:extLst>
          </p:cNvPr>
          <p:cNvSpPr/>
          <p:nvPr/>
        </p:nvSpPr>
        <p:spPr>
          <a:xfrm>
            <a:off x="3671163" y="324815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71" name="Rechteck 70">
            <a:extLst>
              <a:ext uri="{FF2B5EF4-FFF2-40B4-BE49-F238E27FC236}">
                <a16:creationId xmlns:a16="http://schemas.microsoft.com/office/drawing/2014/main" id="{D7A1C6D2-40F8-413B-9454-108D8396605A}"/>
              </a:ext>
            </a:extLst>
          </p:cNvPr>
          <p:cNvSpPr/>
          <p:nvPr/>
        </p:nvSpPr>
        <p:spPr>
          <a:xfrm>
            <a:off x="4483696" y="324008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72" name="Rechteck 71">
            <a:extLst>
              <a:ext uri="{FF2B5EF4-FFF2-40B4-BE49-F238E27FC236}">
                <a16:creationId xmlns:a16="http://schemas.microsoft.com/office/drawing/2014/main" id="{7621B60A-5AFC-42B0-9429-863B4C1EF3D6}"/>
              </a:ext>
            </a:extLst>
          </p:cNvPr>
          <p:cNvSpPr/>
          <p:nvPr/>
        </p:nvSpPr>
        <p:spPr>
          <a:xfrm>
            <a:off x="5296229"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73" name="Rechteck 72">
            <a:extLst>
              <a:ext uri="{FF2B5EF4-FFF2-40B4-BE49-F238E27FC236}">
                <a16:creationId xmlns:a16="http://schemas.microsoft.com/office/drawing/2014/main" id="{E4D61AD2-5B72-46CA-BBC7-9FAE5CC93A84}"/>
              </a:ext>
            </a:extLst>
          </p:cNvPr>
          <p:cNvSpPr/>
          <p:nvPr/>
        </p:nvSpPr>
        <p:spPr>
          <a:xfrm>
            <a:off x="6108762"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4" name="Rechteck 73">
            <a:extLst>
              <a:ext uri="{FF2B5EF4-FFF2-40B4-BE49-F238E27FC236}">
                <a16:creationId xmlns:a16="http://schemas.microsoft.com/office/drawing/2014/main" id="{B12C4D60-7E7F-4E3D-90BC-C15FA7C6D3C8}"/>
              </a:ext>
            </a:extLst>
          </p:cNvPr>
          <p:cNvSpPr/>
          <p:nvPr/>
        </p:nvSpPr>
        <p:spPr>
          <a:xfrm>
            <a:off x="6921295"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9" name="Rechteck 78">
            <a:extLst>
              <a:ext uri="{FF2B5EF4-FFF2-40B4-BE49-F238E27FC236}">
                <a16:creationId xmlns:a16="http://schemas.microsoft.com/office/drawing/2014/main" id="{AD39843B-AFB7-481F-83B5-637C6F198EAB}"/>
              </a:ext>
            </a:extLst>
          </p:cNvPr>
          <p:cNvSpPr/>
          <p:nvPr/>
        </p:nvSpPr>
        <p:spPr>
          <a:xfrm>
            <a:off x="7733828"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0" name="Rechteck 79">
            <a:extLst>
              <a:ext uri="{FF2B5EF4-FFF2-40B4-BE49-F238E27FC236}">
                <a16:creationId xmlns:a16="http://schemas.microsoft.com/office/drawing/2014/main" id="{4ED26F6A-5C14-4E35-AE68-20DC7500AA26}"/>
              </a:ext>
            </a:extLst>
          </p:cNvPr>
          <p:cNvSpPr/>
          <p:nvPr/>
        </p:nvSpPr>
        <p:spPr>
          <a:xfrm>
            <a:off x="8546361"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1" name="Rechteck 80">
            <a:extLst>
              <a:ext uri="{FF2B5EF4-FFF2-40B4-BE49-F238E27FC236}">
                <a16:creationId xmlns:a16="http://schemas.microsoft.com/office/drawing/2014/main" id="{25DFB9E3-0A65-4636-86C2-2A3D15665BC6}"/>
              </a:ext>
            </a:extLst>
          </p:cNvPr>
          <p:cNvSpPr/>
          <p:nvPr/>
        </p:nvSpPr>
        <p:spPr>
          <a:xfrm>
            <a:off x="9358894"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2" name="Rechteck 81">
            <a:extLst>
              <a:ext uri="{FF2B5EF4-FFF2-40B4-BE49-F238E27FC236}">
                <a16:creationId xmlns:a16="http://schemas.microsoft.com/office/drawing/2014/main" id="{37B460E2-80CA-41B2-9981-BE03A37179B3}"/>
              </a:ext>
            </a:extLst>
          </p:cNvPr>
          <p:cNvSpPr/>
          <p:nvPr/>
        </p:nvSpPr>
        <p:spPr>
          <a:xfrm>
            <a:off x="10171427"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3" name="Rechteck 82">
            <a:extLst>
              <a:ext uri="{FF2B5EF4-FFF2-40B4-BE49-F238E27FC236}">
                <a16:creationId xmlns:a16="http://schemas.microsoft.com/office/drawing/2014/main" id="{41E01D78-2EB8-40EC-9937-47ECDED27A7F}"/>
              </a:ext>
            </a:extLst>
          </p:cNvPr>
          <p:cNvSpPr/>
          <p:nvPr/>
        </p:nvSpPr>
        <p:spPr>
          <a:xfrm>
            <a:off x="10983955"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4" name="Rechteck 83">
            <a:extLst>
              <a:ext uri="{FF2B5EF4-FFF2-40B4-BE49-F238E27FC236}">
                <a16:creationId xmlns:a16="http://schemas.microsoft.com/office/drawing/2014/main" id="{9206BEC0-250E-4328-BDBE-BC80E2A5B23B}"/>
              </a:ext>
            </a:extLst>
          </p:cNvPr>
          <p:cNvSpPr/>
          <p:nvPr/>
        </p:nvSpPr>
        <p:spPr>
          <a:xfrm>
            <a:off x="951138" y="283721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Schneiden</a:t>
            </a:r>
          </a:p>
        </p:txBody>
      </p:sp>
      <p:sp>
        <p:nvSpPr>
          <p:cNvPr id="85" name="Rechteck 84">
            <a:extLst>
              <a:ext uri="{FF2B5EF4-FFF2-40B4-BE49-F238E27FC236}">
                <a16:creationId xmlns:a16="http://schemas.microsoft.com/office/drawing/2014/main" id="{F8915C27-C154-4363-ACFF-033D4CB6847E}"/>
              </a:ext>
            </a:extLst>
          </p:cNvPr>
          <p:cNvSpPr/>
          <p:nvPr/>
        </p:nvSpPr>
        <p:spPr>
          <a:xfrm>
            <a:off x="2862996"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6" name="Rechteck 85">
            <a:extLst>
              <a:ext uri="{FF2B5EF4-FFF2-40B4-BE49-F238E27FC236}">
                <a16:creationId xmlns:a16="http://schemas.microsoft.com/office/drawing/2014/main" id="{5B82FE68-EEA4-4A7F-8A03-00FDF4EA6EA3}"/>
              </a:ext>
            </a:extLst>
          </p:cNvPr>
          <p:cNvSpPr/>
          <p:nvPr/>
        </p:nvSpPr>
        <p:spPr>
          <a:xfrm>
            <a:off x="3675529"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9" name="Rechteck 88">
            <a:extLst>
              <a:ext uri="{FF2B5EF4-FFF2-40B4-BE49-F238E27FC236}">
                <a16:creationId xmlns:a16="http://schemas.microsoft.com/office/drawing/2014/main" id="{F8613E62-CCCC-410D-A9C4-18BD6AFAD71B}"/>
              </a:ext>
            </a:extLst>
          </p:cNvPr>
          <p:cNvSpPr/>
          <p:nvPr/>
        </p:nvSpPr>
        <p:spPr>
          <a:xfrm>
            <a:off x="4488062" y="282914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0" name="Rechteck 89">
            <a:extLst>
              <a:ext uri="{FF2B5EF4-FFF2-40B4-BE49-F238E27FC236}">
                <a16:creationId xmlns:a16="http://schemas.microsoft.com/office/drawing/2014/main" id="{44CBB1AC-7996-4C4F-BC56-2A5A0AD5E04F}"/>
              </a:ext>
            </a:extLst>
          </p:cNvPr>
          <p:cNvSpPr/>
          <p:nvPr/>
        </p:nvSpPr>
        <p:spPr>
          <a:xfrm>
            <a:off x="5300595"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1" name="Rechteck 90">
            <a:extLst>
              <a:ext uri="{FF2B5EF4-FFF2-40B4-BE49-F238E27FC236}">
                <a16:creationId xmlns:a16="http://schemas.microsoft.com/office/drawing/2014/main" id="{FAD0FFFC-A06E-400D-87D5-6DD92CF93957}"/>
              </a:ext>
            </a:extLst>
          </p:cNvPr>
          <p:cNvSpPr/>
          <p:nvPr/>
        </p:nvSpPr>
        <p:spPr>
          <a:xfrm>
            <a:off x="6113128"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2" name="Rechteck 91">
            <a:extLst>
              <a:ext uri="{FF2B5EF4-FFF2-40B4-BE49-F238E27FC236}">
                <a16:creationId xmlns:a16="http://schemas.microsoft.com/office/drawing/2014/main" id="{AC083256-C79B-4193-B7C8-F5F87B3C2BFE}"/>
              </a:ext>
            </a:extLst>
          </p:cNvPr>
          <p:cNvSpPr/>
          <p:nvPr/>
        </p:nvSpPr>
        <p:spPr>
          <a:xfrm>
            <a:off x="6925661"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3" name="Rechteck 92">
            <a:extLst>
              <a:ext uri="{FF2B5EF4-FFF2-40B4-BE49-F238E27FC236}">
                <a16:creationId xmlns:a16="http://schemas.microsoft.com/office/drawing/2014/main" id="{B833B7A1-9089-43AE-837E-EB1136F86F25}"/>
              </a:ext>
            </a:extLst>
          </p:cNvPr>
          <p:cNvSpPr/>
          <p:nvPr/>
        </p:nvSpPr>
        <p:spPr>
          <a:xfrm>
            <a:off x="7738194"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4" name="Rechteck 93">
            <a:extLst>
              <a:ext uri="{FF2B5EF4-FFF2-40B4-BE49-F238E27FC236}">
                <a16:creationId xmlns:a16="http://schemas.microsoft.com/office/drawing/2014/main" id="{6C7D23B6-F417-4360-8603-5F6628FF91D0}"/>
              </a:ext>
            </a:extLst>
          </p:cNvPr>
          <p:cNvSpPr/>
          <p:nvPr/>
        </p:nvSpPr>
        <p:spPr>
          <a:xfrm>
            <a:off x="8550727"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5" name="Rechteck 94">
            <a:extLst>
              <a:ext uri="{FF2B5EF4-FFF2-40B4-BE49-F238E27FC236}">
                <a16:creationId xmlns:a16="http://schemas.microsoft.com/office/drawing/2014/main" id="{D82B0B07-1C3F-4C7D-A30E-17A184EBFEA6}"/>
              </a:ext>
            </a:extLst>
          </p:cNvPr>
          <p:cNvSpPr/>
          <p:nvPr/>
        </p:nvSpPr>
        <p:spPr>
          <a:xfrm>
            <a:off x="9363260"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6" name="Rechteck 95">
            <a:extLst>
              <a:ext uri="{FF2B5EF4-FFF2-40B4-BE49-F238E27FC236}">
                <a16:creationId xmlns:a16="http://schemas.microsoft.com/office/drawing/2014/main" id="{D3B2D668-98DD-4D0F-B017-7058F7EAEDAE}"/>
              </a:ext>
            </a:extLst>
          </p:cNvPr>
          <p:cNvSpPr/>
          <p:nvPr/>
        </p:nvSpPr>
        <p:spPr>
          <a:xfrm>
            <a:off x="10175793"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7" name="Rechteck 96">
            <a:extLst>
              <a:ext uri="{FF2B5EF4-FFF2-40B4-BE49-F238E27FC236}">
                <a16:creationId xmlns:a16="http://schemas.microsoft.com/office/drawing/2014/main" id="{733EA322-D48E-47CD-951C-DBB2C17148F8}"/>
              </a:ext>
            </a:extLst>
          </p:cNvPr>
          <p:cNvSpPr/>
          <p:nvPr/>
        </p:nvSpPr>
        <p:spPr>
          <a:xfrm>
            <a:off x="10988321"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8" name="Rechteck 97">
            <a:extLst>
              <a:ext uri="{FF2B5EF4-FFF2-40B4-BE49-F238E27FC236}">
                <a16:creationId xmlns:a16="http://schemas.microsoft.com/office/drawing/2014/main" id="{E1016DFA-8E07-4D82-B30B-68827BF9516C}"/>
              </a:ext>
            </a:extLst>
          </p:cNvPr>
          <p:cNvSpPr/>
          <p:nvPr/>
        </p:nvSpPr>
        <p:spPr>
          <a:xfrm>
            <a:off x="951138" y="242628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2996"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0" name="Rechteck 99">
            <a:extLst>
              <a:ext uri="{FF2B5EF4-FFF2-40B4-BE49-F238E27FC236}">
                <a16:creationId xmlns:a16="http://schemas.microsoft.com/office/drawing/2014/main" id="{51EF63AF-68BE-4697-AF99-AF724F6527BC}"/>
              </a:ext>
            </a:extLst>
          </p:cNvPr>
          <p:cNvSpPr/>
          <p:nvPr/>
        </p:nvSpPr>
        <p:spPr>
          <a:xfrm>
            <a:off x="3675529"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1" name="Rechteck 100">
            <a:extLst>
              <a:ext uri="{FF2B5EF4-FFF2-40B4-BE49-F238E27FC236}">
                <a16:creationId xmlns:a16="http://schemas.microsoft.com/office/drawing/2014/main" id="{3A7FB938-3FDB-4B07-B75A-569B7996CA9C}"/>
              </a:ext>
            </a:extLst>
          </p:cNvPr>
          <p:cNvSpPr/>
          <p:nvPr/>
        </p:nvSpPr>
        <p:spPr>
          <a:xfrm>
            <a:off x="4488062" y="241821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2" name="Rechteck 101">
            <a:extLst>
              <a:ext uri="{FF2B5EF4-FFF2-40B4-BE49-F238E27FC236}">
                <a16:creationId xmlns:a16="http://schemas.microsoft.com/office/drawing/2014/main" id="{03D7E14E-EE98-447E-849C-24ABE48359DA}"/>
              </a:ext>
            </a:extLst>
          </p:cNvPr>
          <p:cNvSpPr/>
          <p:nvPr/>
        </p:nvSpPr>
        <p:spPr>
          <a:xfrm>
            <a:off x="5300595"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3" name="Rechteck 102">
            <a:extLst>
              <a:ext uri="{FF2B5EF4-FFF2-40B4-BE49-F238E27FC236}">
                <a16:creationId xmlns:a16="http://schemas.microsoft.com/office/drawing/2014/main" id="{D14104D4-5B37-4AC2-8D42-AECBCDB25812}"/>
              </a:ext>
            </a:extLst>
          </p:cNvPr>
          <p:cNvSpPr/>
          <p:nvPr/>
        </p:nvSpPr>
        <p:spPr>
          <a:xfrm>
            <a:off x="6113128"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4" name="Rechteck 103">
            <a:extLst>
              <a:ext uri="{FF2B5EF4-FFF2-40B4-BE49-F238E27FC236}">
                <a16:creationId xmlns:a16="http://schemas.microsoft.com/office/drawing/2014/main" id="{964D057D-9E05-4546-B42F-D4310244758D}"/>
              </a:ext>
            </a:extLst>
          </p:cNvPr>
          <p:cNvSpPr/>
          <p:nvPr/>
        </p:nvSpPr>
        <p:spPr>
          <a:xfrm>
            <a:off x="6925661"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5" name="Rechteck 104">
            <a:extLst>
              <a:ext uri="{FF2B5EF4-FFF2-40B4-BE49-F238E27FC236}">
                <a16:creationId xmlns:a16="http://schemas.microsoft.com/office/drawing/2014/main" id="{C153B6DE-8BD4-414D-94CD-0734CDC82000}"/>
              </a:ext>
            </a:extLst>
          </p:cNvPr>
          <p:cNvSpPr/>
          <p:nvPr/>
        </p:nvSpPr>
        <p:spPr>
          <a:xfrm>
            <a:off x="7738194"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6" name="Rechteck 105">
            <a:extLst>
              <a:ext uri="{FF2B5EF4-FFF2-40B4-BE49-F238E27FC236}">
                <a16:creationId xmlns:a16="http://schemas.microsoft.com/office/drawing/2014/main" id="{C6F2DB41-ADC5-4864-BFAF-58042108CAA0}"/>
              </a:ext>
            </a:extLst>
          </p:cNvPr>
          <p:cNvSpPr/>
          <p:nvPr/>
        </p:nvSpPr>
        <p:spPr>
          <a:xfrm>
            <a:off x="8550727"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7" name="Rechteck 106">
            <a:extLst>
              <a:ext uri="{FF2B5EF4-FFF2-40B4-BE49-F238E27FC236}">
                <a16:creationId xmlns:a16="http://schemas.microsoft.com/office/drawing/2014/main" id="{88E4C6FF-EDE7-41C9-85FD-FC053681EDA2}"/>
              </a:ext>
            </a:extLst>
          </p:cNvPr>
          <p:cNvSpPr/>
          <p:nvPr/>
        </p:nvSpPr>
        <p:spPr>
          <a:xfrm>
            <a:off x="9363260"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8" name="Rechteck 107">
            <a:extLst>
              <a:ext uri="{FF2B5EF4-FFF2-40B4-BE49-F238E27FC236}">
                <a16:creationId xmlns:a16="http://schemas.microsoft.com/office/drawing/2014/main" id="{FC647FD0-3CDF-4C55-92D5-27493C1E34F5}"/>
              </a:ext>
            </a:extLst>
          </p:cNvPr>
          <p:cNvSpPr/>
          <p:nvPr/>
        </p:nvSpPr>
        <p:spPr>
          <a:xfrm>
            <a:off x="10175793"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9" name="Rechteck 108">
            <a:extLst>
              <a:ext uri="{FF2B5EF4-FFF2-40B4-BE49-F238E27FC236}">
                <a16:creationId xmlns:a16="http://schemas.microsoft.com/office/drawing/2014/main" id="{F96C2965-7893-4594-AEB9-F62D3BB31E6B}"/>
              </a:ext>
            </a:extLst>
          </p:cNvPr>
          <p:cNvSpPr/>
          <p:nvPr/>
        </p:nvSpPr>
        <p:spPr>
          <a:xfrm>
            <a:off x="10988321"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51" name="Rechteck 50">
            <a:extLst>
              <a:ext uri="{FF2B5EF4-FFF2-40B4-BE49-F238E27FC236}">
                <a16:creationId xmlns:a16="http://schemas.microsoft.com/office/drawing/2014/main" id="{D747F365-3D8B-4E62-88EF-79268B250AE5}"/>
              </a:ext>
            </a:extLst>
          </p:cNvPr>
          <p:cNvSpPr/>
          <p:nvPr/>
        </p:nvSpPr>
        <p:spPr>
          <a:xfrm>
            <a:off x="1711646" y="5751543"/>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0</a:t>
            </a:r>
          </a:p>
        </p:txBody>
      </p:sp>
      <p:sp>
        <p:nvSpPr>
          <p:cNvPr id="53" name="Rechteck 52">
            <a:extLst>
              <a:ext uri="{FF2B5EF4-FFF2-40B4-BE49-F238E27FC236}">
                <a16:creationId xmlns:a16="http://schemas.microsoft.com/office/drawing/2014/main" id="{A359FC5A-BF4C-4764-B3E9-7F41DD98F791}"/>
              </a:ext>
            </a:extLst>
          </p:cNvPr>
          <p:cNvSpPr/>
          <p:nvPr/>
        </p:nvSpPr>
        <p:spPr>
          <a:xfrm>
            <a:off x="2524179" y="5751543"/>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0</a:t>
            </a:r>
          </a:p>
        </p:txBody>
      </p:sp>
      <p:sp>
        <p:nvSpPr>
          <p:cNvPr id="54" name="Rechteck 53">
            <a:extLst>
              <a:ext uri="{FF2B5EF4-FFF2-40B4-BE49-F238E27FC236}">
                <a16:creationId xmlns:a16="http://schemas.microsoft.com/office/drawing/2014/main" id="{3682F061-438C-4C1F-A1DD-D0FBD8568457}"/>
              </a:ext>
            </a:extLst>
          </p:cNvPr>
          <p:cNvSpPr/>
          <p:nvPr/>
        </p:nvSpPr>
        <p:spPr>
          <a:xfrm>
            <a:off x="3336712" y="5751543"/>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0</a:t>
            </a:r>
          </a:p>
        </p:txBody>
      </p:sp>
      <p:sp>
        <p:nvSpPr>
          <p:cNvPr id="56" name="Rechteck 55">
            <a:extLst>
              <a:ext uri="{FF2B5EF4-FFF2-40B4-BE49-F238E27FC236}">
                <a16:creationId xmlns:a16="http://schemas.microsoft.com/office/drawing/2014/main" id="{CC9C0A6C-246F-4C2B-9D24-65130F0BFD69}"/>
              </a:ext>
            </a:extLst>
          </p:cNvPr>
          <p:cNvSpPr/>
          <p:nvPr/>
        </p:nvSpPr>
        <p:spPr>
          <a:xfrm>
            <a:off x="4149245" y="574347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0</a:t>
            </a:r>
          </a:p>
        </p:txBody>
      </p:sp>
      <p:sp>
        <p:nvSpPr>
          <p:cNvPr id="57" name="Rechteck 56">
            <a:extLst>
              <a:ext uri="{FF2B5EF4-FFF2-40B4-BE49-F238E27FC236}">
                <a16:creationId xmlns:a16="http://schemas.microsoft.com/office/drawing/2014/main" id="{947D78EA-E833-46F3-8354-400380AFBE95}"/>
              </a:ext>
            </a:extLst>
          </p:cNvPr>
          <p:cNvSpPr/>
          <p:nvPr/>
        </p:nvSpPr>
        <p:spPr>
          <a:xfrm>
            <a:off x="4961778" y="573892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0</a:t>
            </a:r>
          </a:p>
        </p:txBody>
      </p:sp>
      <p:sp>
        <p:nvSpPr>
          <p:cNvPr id="59" name="Rechteck 58">
            <a:extLst>
              <a:ext uri="{FF2B5EF4-FFF2-40B4-BE49-F238E27FC236}">
                <a16:creationId xmlns:a16="http://schemas.microsoft.com/office/drawing/2014/main" id="{6B8099BD-32E0-4D19-B856-038372D91117}"/>
              </a:ext>
            </a:extLst>
          </p:cNvPr>
          <p:cNvSpPr/>
          <p:nvPr/>
        </p:nvSpPr>
        <p:spPr>
          <a:xfrm>
            <a:off x="5774311" y="573892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60" name="Rechteck 59">
            <a:extLst>
              <a:ext uri="{FF2B5EF4-FFF2-40B4-BE49-F238E27FC236}">
                <a16:creationId xmlns:a16="http://schemas.microsoft.com/office/drawing/2014/main" id="{979F3301-C149-437F-A1EE-1B697A24BA4B}"/>
              </a:ext>
            </a:extLst>
          </p:cNvPr>
          <p:cNvSpPr/>
          <p:nvPr/>
        </p:nvSpPr>
        <p:spPr>
          <a:xfrm>
            <a:off x="6586844" y="573892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61" name="Rechteck 60">
            <a:extLst>
              <a:ext uri="{FF2B5EF4-FFF2-40B4-BE49-F238E27FC236}">
                <a16:creationId xmlns:a16="http://schemas.microsoft.com/office/drawing/2014/main" id="{F1EA078B-8044-4A25-89F8-5D1F4C388A91}"/>
              </a:ext>
            </a:extLst>
          </p:cNvPr>
          <p:cNvSpPr/>
          <p:nvPr/>
        </p:nvSpPr>
        <p:spPr>
          <a:xfrm>
            <a:off x="7399377" y="573892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62" name="Rechteck 61">
            <a:extLst>
              <a:ext uri="{FF2B5EF4-FFF2-40B4-BE49-F238E27FC236}">
                <a16:creationId xmlns:a16="http://schemas.microsoft.com/office/drawing/2014/main" id="{5B8AE467-7680-4951-8A37-43A6EC3B94C6}"/>
              </a:ext>
            </a:extLst>
          </p:cNvPr>
          <p:cNvSpPr/>
          <p:nvPr/>
        </p:nvSpPr>
        <p:spPr>
          <a:xfrm>
            <a:off x="8211910" y="573892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63" name="Rechteck 62">
            <a:extLst>
              <a:ext uri="{FF2B5EF4-FFF2-40B4-BE49-F238E27FC236}">
                <a16:creationId xmlns:a16="http://schemas.microsoft.com/office/drawing/2014/main" id="{3ABEED6C-159B-40EC-A9D7-F6C4ECD3DABC}"/>
              </a:ext>
            </a:extLst>
          </p:cNvPr>
          <p:cNvSpPr/>
          <p:nvPr/>
        </p:nvSpPr>
        <p:spPr>
          <a:xfrm>
            <a:off x="9024443" y="573892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64" name="Rechteck 63">
            <a:extLst>
              <a:ext uri="{FF2B5EF4-FFF2-40B4-BE49-F238E27FC236}">
                <a16:creationId xmlns:a16="http://schemas.microsoft.com/office/drawing/2014/main" id="{18A6BF45-582A-4BA6-9877-18BB0F3A1E46}"/>
              </a:ext>
            </a:extLst>
          </p:cNvPr>
          <p:cNvSpPr/>
          <p:nvPr/>
        </p:nvSpPr>
        <p:spPr>
          <a:xfrm>
            <a:off x="9836976" y="573892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65" name="Rechteck 64">
            <a:extLst>
              <a:ext uri="{FF2B5EF4-FFF2-40B4-BE49-F238E27FC236}">
                <a16:creationId xmlns:a16="http://schemas.microsoft.com/office/drawing/2014/main" id="{E0BE9779-FA08-4545-B065-C40917905320}"/>
              </a:ext>
            </a:extLst>
          </p:cNvPr>
          <p:cNvSpPr/>
          <p:nvPr/>
        </p:nvSpPr>
        <p:spPr>
          <a:xfrm>
            <a:off x="10649504" y="5738926"/>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solidFill>
                  <a:schemeClr val="tx1"/>
                </a:solidFill>
              </a:rPr>
              <a:t>624</a:t>
            </a:r>
          </a:p>
        </p:txBody>
      </p:sp>
      <p:sp>
        <p:nvSpPr>
          <p:cNvPr id="66" name="Textfeld 65">
            <a:extLst>
              <a:ext uri="{FF2B5EF4-FFF2-40B4-BE49-F238E27FC236}">
                <a16:creationId xmlns:a16="http://schemas.microsoft.com/office/drawing/2014/main" id="{247AB5EF-11FA-41FA-9563-D003706AFC71}"/>
              </a:ext>
            </a:extLst>
          </p:cNvPr>
          <p:cNvSpPr txBox="1"/>
          <p:nvPr/>
        </p:nvSpPr>
        <p:spPr>
          <a:xfrm>
            <a:off x="741376" y="5672596"/>
            <a:ext cx="746472" cy="369332"/>
          </a:xfrm>
          <a:prstGeom prst="rect">
            <a:avLst/>
          </a:prstGeom>
          <a:noFill/>
        </p:spPr>
        <p:txBody>
          <a:bodyPr wrap="square" rtlCol="0">
            <a:spAutoFit/>
          </a:bodyPr>
          <a:lstStyle/>
          <a:p>
            <a:pPr algn="ctr"/>
            <a:r>
              <a:rPr lang="de-DE" dirty="0"/>
              <a:t>∑</a:t>
            </a:r>
          </a:p>
        </p:txBody>
      </p:sp>
      <p:cxnSp>
        <p:nvCxnSpPr>
          <p:cNvPr id="4" name="Gerade Verbindung mit Pfeil 3">
            <a:extLst>
              <a:ext uri="{FF2B5EF4-FFF2-40B4-BE49-F238E27FC236}">
                <a16:creationId xmlns:a16="http://schemas.microsoft.com/office/drawing/2014/main" id="{14EE2A2E-31D7-41F0-AC47-8F2B2118D994}"/>
              </a:ext>
            </a:extLst>
          </p:cNvPr>
          <p:cNvCxnSpPr>
            <a:cxnSpLocks/>
            <a:stCxn id="60" idx="0"/>
            <a:endCxn id="43" idx="2"/>
          </p:cNvCxnSpPr>
          <p:nvPr/>
        </p:nvCxnSpPr>
        <p:spPr>
          <a:xfrm flipV="1">
            <a:off x="6934862" y="3964917"/>
            <a:ext cx="334451" cy="1774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F24D607C-8556-41F5-A2A7-F4B04BFAC1CF}"/>
              </a:ext>
            </a:extLst>
          </p:cNvPr>
          <p:cNvCxnSpPr>
            <a:cxnSpLocks/>
            <a:stCxn id="65" idx="0"/>
            <a:endCxn id="58" idx="2"/>
          </p:cNvCxnSpPr>
          <p:nvPr/>
        </p:nvCxnSpPr>
        <p:spPr>
          <a:xfrm flipV="1">
            <a:off x="10997522" y="3964917"/>
            <a:ext cx="334451" cy="1774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CB113FCF-E3DE-43FA-B936-BAD6F0CC88CE}"/>
              </a:ext>
            </a:extLst>
          </p:cNvPr>
          <p:cNvCxnSpPr>
            <a:stCxn id="53" idx="0"/>
            <a:endCxn id="28" idx="2"/>
          </p:cNvCxnSpPr>
          <p:nvPr/>
        </p:nvCxnSpPr>
        <p:spPr>
          <a:xfrm flipV="1">
            <a:off x="2872197" y="3977534"/>
            <a:ext cx="334451" cy="1774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5493D9EE-DAFC-4C7C-9D41-1B2FBB1D999C}"/>
              </a:ext>
            </a:extLst>
          </p:cNvPr>
          <p:cNvCxnSpPr>
            <a:stCxn id="54" idx="0"/>
            <a:endCxn id="31" idx="2"/>
          </p:cNvCxnSpPr>
          <p:nvPr/>
        </p:nvCxnSpPr>
        <p:spPr>
          <a:xfrm flipV="1">
            <a:off x="3684730" y="3977534"/>
            <a:ext cx="334451" cy="1774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57EB8E2A-9264-46C8-9653-9F21ABA5BE14}"/>
              </a:ext>
            </a:extLst>
          </p:cNvPr>
          <p:cNvCxnSpPr>
            <a:stCxn id="56" idx="0"/>
            <a:endCxn id="34" idx="2"/>
          </p:cNvCxnSpPr>
          <p:nvPr/>
        </p:nvCxnSpPr>
        <p:spPr>
          <a:xfrm flipV="1">
            <a:off x="4497263" y="3969467"/>
            <a:ext cx="334451" cy="1774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ACD63937-8488-4935-9D3A-F9AA34A8AB57}"/>
              </a:ext>
            </a:extLst>
          </p:cNvPr>
          <p:cNvCxnSpPr>
            <a:stCxn id="57" idx="0"/>
            <a:endCxn id="37" idx="2"/>
          </p:cNvCxnSpPr>
          <p:nvPr/>
        </p:nvCxnSpPr>
        <p:spPr>
          <a:xfrm flipV="1">
            <a:off x="5309796" y="3964917"/>
            <a:ext cx="334451" cy="1774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0895DDF1-1F9E-456C-8CB0-6CBCE17A08A6}"/>
              </a:ext>
            </a:extLst>
          </p:cNvPr>
          <p:cNvCxnSpPr>
            <a:stCxn id="59" idx="0"/>
            <a:endCxn id="40" idx="2"/>
          </p:cNvCxnSpPr>
          <p:nvPr/>
        </p:nvCxnSpPr>
        <p:spPr>
          <a:xfrm flipV="1">
            <a:off x="6122329" y="3964917"/>
            <a:ext cx="334451" cy="1774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E9349095-7789-4A06-9022-8252A8FE8C8C}"/>
              </a:ext>
            </a:extLst>
          </p:cNvPr>
          <p:cNvCxnSpPr>
            <a:stCxn id="61" idx="0"/>
            <a:endCxn id="46" idx="2"/>
          </p:cNvCxnSpPr>
          <p:nvPr/>
        </p:nvCxnSpPr>
        <p:spPr>
          <a:xfrm flipV="1">
            <a:off x="7747395" y="3964917"/>
            <a:ext cx="334451" cy="1774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9F0C6097-99B0-4467-A2F7-072A28A8B305}"/>
              </a:ext>
            </a:extLst>
          </p:cNvPr>
          <p:cNvCxnSpPr>
            <a:stCxn id="62" idx="0"/>
            <a:endCxn id="49" idx="2"/>
          </p:cNvCxnSpPr>
          <p:nvPr/>
        </p:nvCxnSpPr>
        <p:spPr>
          <a:xfrm flipV="1">
            <a:off x="8559928" y="3964917"/>
            <a:ext cx="334451" cy="1774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4E376AFD-1CA7-42DF-96DB-37E122F5AA20}"/>
              </a:ext>
            </a:extLst>
          </p:cNvPr>
          <p:cNvCxnSpPr>
            <a:stCxn id="63" idx="0"/>
            <a:endCxn id="52" idx="2"/>
          </p:cNvCxnSpPr>
          <p:nvPr/>
        </p:nvCxnSpPr>
        <p:spPr>
          <a:xfrm flipV="1">
            <a:off x="9372461" y="3964917"/>
            <a:ext cx="334451" cy="1774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7AAE40F2-A64B-45B5-80A6-EDECAA2F02D7}"/>
              </a:ext>
            </a:extLst>
          </p:cNvPr>
          <p:cNvCxnSpPr>
            <a:stCxn id="64" idx="0"/>
            <a:endCxn id="55" idx="2"/>
          </p:cNvCxnSpPr>
          <p:nvPr/>
        </p:nvCxnSpPr>
        <p:spPr>
          <a:xfrm flipV="1">
            <a:off x="10184994" y="3964917"/>
            <a:ext cx="334451" cy="1774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028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2214A3B-C862-4755-84E9-B67860E63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0571" y="2035575"/>
            <a:ext cx="2260400" cy="2260400"/>
          </a:xfrm>
          <a:prstGeom prst="rect">
            <a:avLst/>
          </a:prstGeom>
        </p:spPr>
      </p:pic>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Artikel – Tätigkeiten im Arbeitsplan festlegen</a:t>
            </a:r>
          </a:p>
        </p:txBody>
      </p:sp>
      <p:graphicFrame>
        <p:nvGraphicFramePr>
          <p:cNvPr id="4" name="Inhaltsplatzhalter 3">
            <a:extLst>
              <a:ext uri="{FF2B5EF4-FFF2-40B4-BE49-F238E27FC236}">
                <a16:creationId xmlns:a16="http://schemas.microsoft.com/office/drawing/2014/main" id="{86113CD3-E8E8-4F28-9208-20E6A75C9665}"/>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3399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2214A3B-C862-4755-84E9-B67860E63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0571" y="2035575"/>
            <a:ext cx="2260400" cy="2260400"/>
          </a:xfrm>
          <a:prstGeom prst="rect">
            <a:avLst/>
          </a:prstGeom>
        </p:spPr>
      </p:pic>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Artikel – Tätigkeiten im Arbeitsplan festlegen</a:t>
            </a:r>
          </a:p>
        </p:txBody>
      </p:sp>
      <p:graphicFrame>
        <p:nvGraphicFramePr>
          <p:cNvPr id="4" name="Inhaltsplatzhalter 3">
            <a:extLst>
              <a:ext uri="{FF2B5EF4-FFF2-40B4-BE49-F238E27FC236}">
                <a16:creationId xmlns:a16="http://schemas.microsoft.com/office/drawing/2014/main" id="{86113CD3-E8E8-4F28-9208-20E6A75C9665}"/>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hteck 2">
            <a:extLst>
              <a:ext uri="{FF2B5EF4-FFF2-40B4-BE49-F238E27FC236}">
                <a16:creationId xmlns:a16="http://schemas.microsoft.com/office/drawing/2014/main" id="{D0EDA06B-D248-43B1-930E-D354647059E7}"/>
              </a:ext>
            </a:extLst>
          </p:cNvPr>
          <p:cNvSpPr/>
          <p:nvPr/>
        </p:nvSpPr>
        <p:spPr>
          <a:xfrm>
            <a:off x="4411310" y="3211399"/>
            <a:ext cx="306161" cy="157978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dirty="0"/>
              <a:t>montieren</a:t>
            </a:r>
          </a:p>
        </p:txBody>
      </p:sp>
      <p:sp>
        <p:nvSpPr>
          <p:cNvPr id="6" name="Rechteck 5">
            <a:extLst>
              <a:ext uri="{FF2B5EF4-FFF2-40B4-BE49-F238E27FC236}">
                <a16:creationId xmlns:a16="http://schemas.microsoft.com/office/drawing/2014/main" id="{4712E864-C161-4DE3-82CE-7437EE4A7DD2}"/>
              </a:ext>
            </a:extLst>
          </p:cNvPr>
          <p:cNvSpPr/>
          <p:nvPr/>
        </p:nvSpPr>
        <p:spPr>
          <a:xfrm>
            <a:off x="7132864" y="2639105"/>
            <a:ext cx="306161" cy="157978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dirty="0"/>
              <a:t>sägen</a:t>
            </a:r>
          </a:p>
        </p:txBody>
      </p:sp>
      <p:sp>
        <p:nvSpPr>
          <p:cNvPr id="7" name="Rechteck 6">
            <a:extLst>
              <a:ext uri="{FF2B5EF4-FFF2-40B4-BE49-F238E27FC236}">
                <a16:creationId xmlns:a16="http://schemas.microsoft.com/office/drawing/2014/main" id="{61A75B97-F558-4C2D-9A1E-62547A2C28AE}"/>
              </a:ext>
            </a:extLst>
          </p:cNvPr>
          <p:cNvSpPr/>
          <p:nvPr/>
        </p:nvSpPr>
        <p:spPr>
          <a:xfrm>
            <a:off x="7474530" y="3789589"/>
            <a:ext cx="306161" cy="157978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dirty="0"/>
              <a:t>schneiden</a:t>
            </a:r>
          </a:p>
        </p:txBody>
      </p:sp>
      <p:sp>
        <p:nvSpPr>
          <p:cNvPr id="8" name="Rechteck 7">
            <a:extLst>
              <a:ext uri="{FF2B5EF4-FFF2-40B4-BE49-F238E27FC236}">
                <a16:creationId xmlns:a16="http://schemas.microsoft.com/office/drawing/2014/main" id="{FC369919-89DF-447C-BB32-5CF532B7433A}"/>
              </a:ext>
            </a:extLst>
          </p:cNvPr>
          <p:cNvSpPr/>
          <p:nvPr/>
        </p:nvSpPr>
        <p:spPr>
          <a:xfrm>
            <a:off x="7128101" y="4913086"/>
            <a:ext cx="306161" cy="157978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dirty="0"/>
              <a:t>auslöffeln</a:t>
            </a:r>
          </a:p>
        </p:txBody>
      </p:sp>
    </p:spTree>
    <p:extLst>
      <p:ext uri="{BB962C8B-B14F-4D97-AF65-F5344CB8AC3E}">
        <p14:creationId xmlns:p14="http://schemas.microsoft.com/office/powerpoint/2010/main" val="950709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86113CD3-E8E8-4F28-9208-20E6A75C9665}"/>
              </a:ext>
            </a:extLst>
          </p:cNvPr>
          <p:cNvGraphicFramePr>
            <a:graphicFrameLocks noGrp="1"/>
          </p:cNvGraphicFramePr>
          <p:nvPr>
            <p:ph idx="1"/>
            <p:extLst>
              <p:ext uri="{D42A27DB-BD31-4B8C-83A1-F6EECF244321}">
                <p14:modId xmlns:p14="http://schemas.microsoft.com/office/powerpoint/2010/main" val="115555114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Artikel – Tätigkeiten in einem Arbeitsplan</a:t>
            </a:r>
          </a:p>
        </p:txBody>
      </p:sp>
    </p:spTree>
    <p:extLst>
      <p:ext uri="{BB962C8B-B14F-4D97-AF65-F5344CB8AC3E}">
        <p14:creationId xmlns:p14="http://schemas.microsoft.com/office/powerpoint/2010/main" val="1523035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A9039-8E92-401F-A25D-F06D259BE8E8}"/>
              </a:ext>
            </a:extLst>
          </p:cNvPr>
          <p:cNvSpPr>
            <a:spLocks noGrp="1"/>
          </p:cNvSpPr>
          <p:nvPr>
            <p:ph type="title"/>
          </p:nvPr>
        </p:nvSpPr>
        <p:spPr/>
        <p:txBody>
          <a:bodyPr/>
          <a:lstStyle/>
          <a:p>
            <a:r>
              <a:rPr lang="de-DE" dirty="0"/>
              <a:t>Arbeitsplan - Arbeitsabfolge</a:t>
            </a:r>
          </a:p>
        </p:txBody>
      </p:sp>
      <p:sp>
        <p:nvSpPr>
          <p:cNvPr id="3" name="Inhaltsplatzhalter 2">
            <a:extLst>
              <a:ext uri="{FF2B5EF4-FFF2-40B4-BE49-F238E27FC236}">
                <a16:creationId xmlns:a16="http://schemas.microsoft.com/office/drawing/2014/main" id="{59664A54-29DA-4854-9F99-01FB7554AF03}"/>
              </a:ext>
            </a:extLst>
          </p:cNvPr>
          <p:cNvSpPr>
            <a:spLocks noGrp="1"/>
          </p:cNvSpPr>
          <p:nvPr>
            <p:ph idx="1"/>
          </p:nvPr>
        </p:nvSpPr>
        <p:spPr/>
        <p:txBody>
          <a:bodyPr/>
          <a:lstStyle/>
          <a:p>
            <a:r>
              <a:rPr lang="de-DE" dirty="0"/>
              <a:t>Wenn der Arbeitsplan durch einen Arbeitsplatz/Person abgearbeitet wird, dann müssen die Arbeiten hintereinander durchgeführt werden</a:t>
            </a:r>
          </a:p>
        </p:txBody>
      </p:sp>
      <p:sp>
        <p:nvSpPr>
          <p:cNvPr id="4" name="Rechteck 3">
            <a:extLst>
              <a:ext uri="{FF2B5EF4-FFF2-40B4-BE49-F238E27FC236}">
                <a16:creationId xmlns:a16="http://schemas.microsoft.com/office/drawing/2014/main" id="{FF583459-0CEB-4B5B-A36C-52F1EFF810CC}"/>
              </a:ext>
            </a:extLst>
          </p:cNvPr>
          <p:cNvSpPr/>
          <p:nvPr/>
        </p:nvSpPr>
        <p:spPr>
          <a:xfrm>
            <a:off x="951138" y="5282167"/>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5" name="Rechteck 4">
            <a:extLst>
              <a:ext uri="{FF2B5EF4-FFF2-40B4-BE49-F238E27FC236}">
                <a16:creationId xmlns:a16="http://schemas.microsoft.com/office/drawing/2014/main" id="{F0F701FE-6115-4ED6-86D9-0FEB9599D70B}"/>
              </a:ext>
            </a:extLst>
          </p:cNvPr>
          <p:cNvSpPr/>
          <p:nvPr/>
        </p:nvSpPr>
        <p:spPr>
          <a:xfrm>
            <a:off x="5300595" y="5269550"/>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20</a:t>
            </a:r>
          </a:p>
        </p:txBody>
      </p:sp>
      <p:sp>
        <p:nvSpPr>
          <p:cNvPr id="6" name="Rechteck 5">
            <a:extLst>
              <a:ext uri="{FF2B5EF4-FFF2-40B4-BE49-F238E27FC236}">
                <a16:creationId xmlns:a16="http://schemas.microsoft.com/office/drawing/2014/main" id="{C9A35724-E26F-4E68-B8A7-243AF505DD43}"/>
              </a:ext>
            </a:extLst>
          </p:cNvPr>
          <p:cNvSpPr/>
          <p:nvPr/>
        </p:nvSpPr>
        <p:spPr>
          <a:xfrm>
            <a:off x="951138" y="4871232"/>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7" name="Rechteck 6">
            <a:extLst>
              <a:ext uri="{FF2B5EF4-FFF2-40B4-BE49-F238E27FC236}">
                <a16:creationId xmlns:a16="http://schemas.microsoft.com/office/drawing/2014/main" id="{43BF174E-B4F8-4D06-8658-BFF4D297E762}"/>
              </a:ext>
            </a:extLst>
          </p:cNvPr>
          <p:cNvSpPr/>
          <p:nvPr/>
        </p:nvSpPr>
        <p:spPr>
          <a:xfrm>
            <a:off x="4488062" y="4863165"/>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35</a:t>
            </a:r>
          </a:p>
        </p:txBody>
      </p:sp>
      <p:sp>
        <p:nvSpPr>
          <p:cNvPr id="8" name="Rechteck 7">
            <a:extLst>
              <a:ext uri="{FF2B5EF4-FFF2-40B4-BE49-F238E27FC236}">
                <a16:creationId xmlns:a16="http://schemas.microsoft.com/office/drawing/2014/main" id="{0AD394D2-A13A-4B13-896C-EE8338DDB435}"/>
              </a:ext>
            </a:extLst>
          </p:cNvPr>
          <p:cNvSpPr/>
          <p:nvPr/>
        </p:nvSpPr>
        <p:spPr>
          <a:xfrm>
            <a:off x="955504" y="4460297"/>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9" name="Rechteck 8">
            <a:extLst>
              <a:ext uri="{FF2B5EF4-FFF2-40B4-BE49-F238E27FC236}">
                <a16:creationId xmlns:a16="http://schemas.microsoft.com/office/drawing/2014/main" id="{90E8CBA2-12BB-46DD-B5C8-7EDED9CCB5AF}"/>
              </a:ext>
            </a:extLst>
          </p:cNvPr>
          <p:cNvSpPr/>
          <p:nvPr/>
        </p:nvSpPr>
        <p:spPr>
          <a:xfrm>
            <a:off x="3679895" y="4460297"/>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a:t>
            </a:r>
          </a:p>
        </p:txBody>
      </p:sp>
      <p:sp>
        <p:nvSpPr>
          <p:cNvPr id="10" name="Rechteck 9">
            <a:extLst>
              <a:ext uri="{FF2B5EF4-FFF2-40B4-BE49-F238E27FC236}">
                <a16:creationId xmlns:a16="http://schemas.microsoft.com/office/drawing/2014/main" id="{AC3F80ED-AAB3-493D-B622-D9B617B72470}"/>
              </a:ext>
            </a:extLst>
          </p:cNvPr>
          <p:cNvSpPr/>
          <p:nvPr/>
        </p:nvSpPr>
        <p:spPr>
          <a:xfrm>
            <a:off x="955504" y="4049362"/>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11" name="Rechteck 10">
            <a:extLst>
              <a:ext uri="{FF2B5EF4-FFF2-40B4-BE49-F238E27FC236}">
                <a16:creationId xmlns:a16="http://schemas.microsoft.com/office/drawing/2014/main" id="{4770701D-0F31-4640-8112-50AE5392DCC2}"/>
              </a:ext>
            </a:extLst>
          </p:cNvPr>
          <p:cNvSpPr/>
          <p:nvPr/>
        </p:nvSpPr>
        <p:spPr>
          <a:xfrm>
            <a:off x="2867362" y="4049362"/>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8</a:t>
            </a:r>
          </a:p>
        </p:txBody>
      </p:sp>
    </p:spTree>
    <p:extLst>
      <p:ext uri="{BB962C8B-B14F-4D97-AF65-F5344CB8AC3E}">
        <p14:creationId xmlns:p14="http://schemas.microsoft.com/office/powerpoint/2010/main" val="171001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8D669-F4DC-4291-868E-EA215A53F0D9}"/>
              </a:ext>
            </a:extLst>
          </p:cNvPr>
          <p:cNvSpPr>
            <a:spLocks noGrp="1"/>
          </p:cNvSpPr>
          <p:nvPr>
            <p:ph type="title"/>
          </p:nvPr>
        </p:nvSpPr>
        <p:spPr/>
        <p:txBody>
          <a:bodyPr/>
          <a:lstStyle/>
          <a:p>
            <a:r>
              <a:rPr lang="de-DE" dirty="0"/>
              <a:t>Macht euch frei</a:t>
            </a:r>
          </a:p>
        </p:txBody>
      </p:sp>
      <p:sp>
        <p:nvSpPr>
          <p:cNvPr id="3" name="Inhaltsplatzhalter 2">
            <a:extLst>
              <a:ext uri="{FF2B5EF4-FFF2-40B4-BE49-F238E27FC236}">
                <a16:creationId xmlns:a16="http://schemas.microsoft.com/office/drawing/2014/main" id="{D8CFA4B9-A585-4641-B4C4-D96F863D790E}"/>
              </a:ext>
            </a:extLst>
          </p:cNvPr>
          <p:cNvSpPr>
            <a:spLocks noGrp="1"/>
          </p:cNvSpPr>
          <p:nvPr>
            <p:ph idx="1"/>
          </p:nvPr>
        </p:nvSpPr>
        <p:spPr/>
        <p:txBody>
          <a:bodyPr/>
          <a:lstStyle/>
          <a:p>
            <a:r>
              <a:rPr lang="de-DE" dirty="0"/>
              <a:t>Nein! Nicht obenrum!</a:t>
            </a:r>
          </a:p>
          <a:p>
            <a:r>
              <a:rPr lang="de-DE" dirty="0"/>
              <a:t>Auch nicht untenrum!</a:t>
            </a:r>
          </a:p>
          <a:p>
            <a:r>
              <a:rPr lang="de-DE" dirty="0"/>
              <a:t>Ihr müsst euch innerlich frei machen!</a:t>
            </a:r>
          </a:p>
          <a:p>
            <a:r>
              <a:rPr lang="de-DE" dirty="0"/>
              <a:t>Macht euch Frei von jeglicher Dimension!</a:t>
            </a:r>
          </a:p>
        </p:txBody>
      </p:sp>
    </p:spTree>
    <p:extLst>
      <p:ext uri="{BB962C8B-B14F-4D97-AF65-F5344CB8AC3E}">
        <p14:creationId xmlns:p14="http://schemas.microsoft.com/office/powerpoint/2010/main" val="563128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A30F1CC-B1BF-454C-A05C-043468B6FDD2}"/>
              </a:ext>
            </a:extLst>
          </p:cNvPr>
          <p:cNvSpPr/>
          <p:nvPr/>
        </p:nvSpPr>
        <p:spPr>
          <a:xfrm>
            <a:off x="2816679" y="4001294"/>
            <a:ext cx="808264" cy="127632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Arbeitsplan – Arbeitsabfolge mit Überlappung</a:t>
            </a:r>
          </a:p>
        </p:txBody>
      </p:sp>
      <p:sp>
        <p:nvSpPr>
          <p:cNvPr id="5" name="Rechteck 4">
            <a:extLst>
              <a:ext uri="{FF2B5EF4-FFF2-40B4-BE49-F238E27FC236}">
                <a16:creationId xmlns:a16="http://schemas.microsoft.com/office/drawing/2014/main" id="{F9C2FC42-5470-46A7-98D4-EC64996FC9FC}"/>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37" name="Rechteck 36">
            <a:extLst>
              <a:ext uri="{FF2B5EF4-FFF2-40B4-BE49-F238E27FC236}">
                <a16:creationId xmlns:a16="http://schemas.microsoft.com/office/drawing/2014/main" id="{12402074-D77F-4654-A33A-FA899E56210C}"/>
              </a:ext>
            </a:extLst>
          </p:cNvPr>
          <p:cNvSpPr/>
          <p:nvPr/>
        </p:nvSpPr>
        <p:spPr>
          <a:xfrm>
            <a:off x="3679895" y="527761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20</a:t>
            </a:r>
          </a:p>
        </p:txBody>
      </p:sp>
      <p:sp>
        <p:nvSpPr>
          <p:cNvPr id="68" name="Rechteck 67">
            <a:extLst>
              <a:ext uri="{FF2B5EF4-FFF2-40B4-BE49-F238E27FC236}">
                <a16:creationId xmlns:a16="http://schemas.microsoft.com/office/drawing/2014/main" id="{EAB71848-F0CB-444F-B4A1-A1B01F52171B}"/>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71" name="Rechteck 70">
            <a:extLst>
              <a:ext uri="{FF2B5EF4-FFF2-40B4-BE49-F238E27FC236}">
                <a16:creationId xmlns:a16="http://schemas.microsoft.com/office/drawing/2014/main" id="{D7A1C6D2-40F8-413B-9454-108D8396605A}"/>
              </a:ext>
            </a:extLst>
          </p:cNvPr>
          <p:cNvSpPr/>
          <p:nvPr/>
        </p:nvSpPr>
        <p:spPr>
          <a:xfrm>
            <a:off x="2867362" y="487123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35</a:t>
            </a:r>
          </a:p>
        </p:txBody>
      </p:sp>
      <p:sp>
        <p:nvSpPr>
          <p:cNvPr id="84" name="Rechteck 83">
            <a:extLst>
              <a:ext uri="{FF2B5EF4-FFF2-40B4-BE49-F238E27FC236}">
                <a16:creationId xmlns:a16="http://schemas.microsoft.com/office/drawing/2014/main" id="{9206BEC0-250E-4328-BDBE-BC80E2A5B23B}"/>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86" name="Rechteck 85">
            <a:extLst>
              <a:ext uri="{FF2B5EF4-FFF2-40B4-BE49-F238E27FC236}">
                <a16:creationId xmlns:a16="http://schemas.microsoft.com/office/drawing/2014/main" id="{5B82FE68-EEA4-4A7F-8A03-00FDF4EA6EA3}"/>
              </a:ext>
            </a:extLst>
          </p:cNvPr>
          <p:cNvSpPr/>
          <p:nvPr/>
        </p:nvSpPr>
        <p:spPr>
          <a:xfrm>
            <a:off x="2867362" y="446029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a:t>
            </a:r>
          </a:p>
        </p:txBody>
      </p:sp>
      <p:sp>
        <p:nvSpPr>
          <p:cNvPr id="98" name="Rechteck 97">
            <a:extLst>
              <a:ext uri="{FF2B5EF4-FFF2-40B4-BE49-F238E27FC236}">
                <a16:creationId xmlns:a16="http://schemas.microsoft.com/office/drawing/2014/main" id="{E1016DFA-8E07-4D82-B30B-68827BF9516C}"/>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7362" y="404936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8</a:t>
            </a:r>
          </a:p>
        </p:txBody>
      </p:sp>
      <p:sp>
        <p:nvSpPr>
          <p:cNvPr id="19" name="Inhaltsplatzhalter 2">
            <a:extLst>
              <a:ext uri="{FF2B5EF4-FFF2-40B4-BE49-F238E27FC236}">
                <a16:creationId xmlns:a16="http://schemas.microsoft.com/office/drawing/2014/main" id="{5B741FF5-163A-48D4-919F-FAB69B0C7706}"/>
              </a:ext>
            </a:extLst>
          </p:cNvPr>
          <p:cNvSpPr>
            <a:spLocks noGrp="1"/>
          </p:cNvSpPr>
          <p:nvPr>
            <p:ph idx="1"/>
          </p:nvPr>
        </p:nvSpPr>
        <p:spPr>
          <a:xfrm>
            <a:off x="838200" y="1825625"/>
            <a:ext cx="10515600" cy="4351338"/>
          </a:xfrm>
        </p:spPr>
        <p:txBody>
          <a:bodyPr/>
          <a:lstStyle/>
          <a:p>
            <a:r>
              <a:rPr lang="de-DE" dirty="0"/>
              <a:t>Durch mehrere Arbeitsplätze/ Personen können Arbeiten parallel ausgeführt werden. Hierfür kann in Merkator eine Überlappung hinterlegt werden</a:t>
            </a:r>
          </a:p>
          <a:p>
            <a:r>
              <a:rPr lang="de-DE" dirty="0"/>
              <a:t>Reduziert die Durchlaufzeit</a:t>
            </a:r>
          </a:p>
          <a:p>
            <a:r>
              <a:rPr lang="de-DE" dirty="0"/>
              <a:t>Ändert nichts an der Kapazitätsauslastung</a:t>
            </a:r>
          </a:p>
        </p:txBody>
      </p:sp>
      <p:sp>
        <p:nvSpPr>
          <p:cNvPr id="3" name="Pfeil: nach links 2">
            <a:extLst>
              <a:ext uri="{FF2B5EF4-FFF2-40B4-BE49-F238E27FC236}">
                <a16:creationId xmlns:a16="http://schemas.microsoft.com/office/drawing/2014/main" id="{107088BC-F79C-46E3-940D-7F0C6C823108}"/>
              </a:ext>
            </a:extLst>
          </p:cNvPr>
          <p:cNvSpPr/>
          <p:nvPr/>
        </p:nvSpPr>
        <p:spPr>
          <a:xfrm>
            <a:off x="3679895" y="4460298"/>
            <a:ext cx="1163411" cy="318448"/>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000" dirty="0"/>
              <a:t>Überlappung</a:t>
            </a:r>
          </a:p>
        </p:txBody>
      </p:sp>
      <p:sp>
        <p:nvSpPr>
          <p:cNvPr id="21" name="Pfeil: nach links 20">
            <a:extLst>
              <a:ext uri="{FF2B5EF4-FFF2-40B4-BE49-F238E27FC236}">
                <a16:creationId xmlns:a16="http://schemas.microsoft.com/office/drawing/2014/main" id="{33132255-A323-4F80-92B7-785F9D41B789}"/>
              </a:ext>
            </a:extLst>
          </p:cNvPr>
          <p:cNvSpPr/>
          <p:nvPr/>
        </p:nvSpPr>
        <p:spPr>
          <a:xfrm>
            <a:off x="3679894" y="4868958"/>
            <a:ext cx="1163411" cy="318448"/>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000" dirty="0"/>
              <a:t>Überlappung</a:t>
            </a:r>
          </a:p>
        </p:txBody>
      </p:sp>
    </p:spTree>
    <p:extLst>
      <p:ext uri="{BB962C8B-B14F-4D97-AF65-F5344CB8AC3E}">
        <p14:creationId xmlns:p14="http://schemas.microsoft.com/office/powerpoint/2010/main" val="1506468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A30F1CC-B1BF-454C-A05C-043468B6FDD2}"/>
              </a:ext>
            </a:extLst>
          </p:cNvPr>
          <p:cNvSpPr/>
          <p:nvPr/>
        </p:nvSpPr>
        <p:spPr>
          <a:xfrm>
            <a:off x="3679895" y="4460298"/>
            <a:ext cx="696036"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t>1</a:t>
            </a:r>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Arbeitsplan – Arbeitsabfolge mit Liegezeit</a:t>
            </a:r>
          </a:p>
        </p:txBody>
      </p:sp>
      <p:sp>
        <p:nvSpPr>
          <p:cNvPr id="5" name="Rechteck 4">
            <a:extLst>
              <a:ext uri="{FF2B5EF4-FFF2-40B4-BE49-F238E27FC236}">
                <a16:creationId xmlns:a16="http://schemas.microsoft.com/office/drawing/2014/main" id="{F9C2FC42-5470-46A7-98D4-EC64996FC9FC}"/>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37" name="Rechteck 36">
            <a:extLst>
              <a:ext uri="{FF2B5EF4-FFF2-40B4-BE49-F238E27FC236}">
                <a16:creationId xmlns:a16="http://schemas.microsoft.com/office/drawing/2014/main" id="{12402074-D77F-4654-A33A-FA899E56210C}"/>
              </a:ext>
            </a:extLst>
          </p:cNvPr>
          <p:cNvSpPr/>
          <p:nvPr/>
        </p:nvSpPr>
        <p:spPr>
          <a:xfrm>
            <a:off x="5306959" y="528216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20</a:t>
            </a:r>
          </a:p>
        </p:txBody>
      </p:sp>
      <p:sp>
        <p:nvSpPr>
          <p:cNvPr id="68" name="Rechteck 67">
            <a:extLst>
              <a:ext uri="{FF2B5EF4-FFF2-40B4-BE49-F238E27FC236}">
                <a16:creationId xmlns:a16="http://schemas.microsoft.com/office/drawing/2014/main" id="{EAB71848-F0CB-444F-B4A1-A1B01F52171B}"/>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71" name="Rechteck 70">
            <a:extLst>
              <a:ext uri="{FF2B5EF4-FFF2-40B4-BE49-F238E27FC236}">
                <a16:creationId xmlns:a16="http://schemas.microsoft.com/office/drawing/2014/main" id="{D7A1C6D2-40F8-413B-9454-108D8396605A}"/>
              </a:ext>
            </a:extLst>
          </p:cNvPr>
          <p:cNvSpPr/>
          <p:nvPr/>
        </p:nvSpPr>
        <p:spPr>
          <a:xfrm>
            <a:off x="2867362" y="487123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35</a:t>
            </a:r>
          </a:p>
        </p:txBody>
      </p:sp>
      <p:sp>
        <p:nvSpPr>
          <p:cNvPr id="84" name="Rechteck 83">
            <a:extLst>
              <a:ext uri="{FF2B5EF4-FFF2-40B4-BE49-F238E27FC236}">
                <a16:creationId xmlns:a16="http://schemas.microsoft.com/office/drawing/2014/main" id="{9206BEC0-250E-4328-BDBE-BC80E2A5B23B}"/>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86" name="Rechteck 85">
            <a:extLst>
              <a:ext uri="{FF2B5EF4-FFF2-40B4-BE49-F238E27FC236}">
                <a16:creationId xmlns:a16="http://schemas.microsoft.com/office/drawing/2014/main" id="{5B82FE68-EEA4-4A7F-8A03-00FDF4EA6EA3}"/>
              </a:ext>
            </a:extLst>
          </p:cNvPr>
          <p:cNvSpPr/>
          <p:nvPr/>
        </p:nvSpPr>
        <p:spPr>
          <a:xfrm>
            <a:off x="2867362" y="446029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a:t>
            </a:r>
          </a:p>
        </p:txBody>
      </p:sp>
      <p:sp>
        <p:nvSpPr>
          <p:cNvPr id="98" name="Rechteck 97">
            <a:extLst>
              <a:ext uri="{FF2B5EF4-FFF2-40B4-BE49-F238E27FC236}">
                <a16:creationId xmlns:a16="http://schemas.microsoft.com/office/drawing/2014/main" id="{E1016DFA-8E07-4D82-B30B-68827BF9516C}"/>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7362" y="404936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8</a:t>
            </a:r>
          </a:p>
        </p:txBody>
      </p:sp>
      <p:sp>
        <p:nvSpPr>
          <p:cNvPr id="19" name="Inhaltsplatzhalter 2">
            <a:extLst>
              <a:ext uri="{FF2B5EF4-FFF2-40B4-BE49-F238E27FC236}">
                <a16:creationId xmlns:a16="http://schemas.microsoft.com/office/drawing/2014/main" id="{5B741FF5-163A-48D4-919F-FAB69B0C7706}"/>
              </a:ext>
            </a:extLst>
          </p:cNvPr>
          <p:cNvSpPr>
            <a:spLocks noGrp="1"/>
          </p:cNvSpPr>
          <p:nvPr>
            <p:ph idx="1"/>
          </p:nvPr>
        </p:nvSpPr>
        <p:spPr>
          <a:xfrm>
            <a:off x="838200" y="1825625"/>
            <a:ext cx="10515600" cy="4351338"/>
          </a:xfrm>
        </p:spPr>
        <p:txBody>
          <a:bodyPr/>
          <a:lstStyle/>
          <a:p>
            <a:r>
              <a:rPr lang="de-DE" dirty="0"/>
              <a:t>Für jede Arbeitsplan-Position kann eine Liegezeit in Tagen festgelegt werden</a:t>
            </a:r>
          </a:p>
          <a:p>
            <a:r>
              <a:rPr lang="de-DE" dirty="0"/>
              <a:t>Erhöht die Durchlaufzeit</a:t>
            </a:r>
          </a:p>
          <a:p>
            <a:r>
              <a:rPr lang="de-DE" dirty="0"/>
              <a:t>Ändert nichts an der Kapazitätsauslastung</a:t>
            </a:r>
          </a:p>
        </p:txBody>
      </p:sp>
      <p:sp>
        <p:nvSpPr>
          <p:cNvPr id="3" name="Pfeil: nach links 2">
            <a:extLst>
              <a:ext uri="{FF2B5EF4-FFF2-40B4-BE49-F238E27FC236}">
                <a16:creationId xmlns:a16="http://schemas.microsoft.com/office/drawing/2014/main" id="{107088BC-F79C-46E3-940D-7F0C6C823108}"/>
              </a:ext>
            </a:extLst>
          </p:cNvPr>
          <p:cNvSpPr/>
          <p:nvPr/>
        </p:nvSpPr>
        <p:spPr>
          <a:xfrm>
            <a:off x="5307216" y="4462573"/>
            <a:ext cx="1163411" cy="318448"/>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000" dirty="0"/>
              <a:t>Liegezeit</a:t>
            </a:r>
          </a:p>
        </p:txBody>
      </p:sp>
      <p:sp>
        <p:nvSpPr>
          <p:cNvPr id="21" name="Pfeil: nach links 20">
            <a:extLst>
              <a:ext uri="{FF2B5EF4-FFF2-40B4-BE49-F238E27FC236}">
                <a16:creationId xmlns:a16="http://schemas.microsoft.com/office/drawing/2014/main" id="{33132255-A323-4F80-92B7-785F9D41B789}"/>
              </a:ext>
            </a:extLst>
          </p:cNvPr>
          <p:cNvSpPr/>
          <p:nvPr/>
        </p:nvSpPr>
        <p:spPr>
          <a:xfrm>
            <a:off x="5307216" y="4871233"/>
            <a:ext cx="1163411" cy="318448"/>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000" dirty="0"/>
              <a:t>Liegezeit</a:t>
            </a:r>
          </a:p>
        </p:txBody>
      </p:sp>
      <p:sp>
        <p:nvSpPr>
          <p:cNvPr id="17" name="Rechteck 16">
            <a:extLst>
              <a:ext uri="{FF2B5EF4-FFF2-40B4-BE49-F238E27FC236}">
                <a16:creationId xmlns:a16="http://schemas.microsoft.com/office/drawing/2014/main" id="{17C6F645-7B37-4558-96F1-729481464FE6}"/>
              </a:ext>
            </a:extLst>
          </p:cNvPr>
          <p:cNvSpPr/>
          <p:nvPr/>
        </p:nvSpPr>
        <p:spPr>
          <a:xfrm>
            <a:off x="3679894" y="4890880"/>
            <a:ext cx="1508569" cy="3184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a:t>2</a:t>
            </a:r>
          </a:p>
        </p:txBody>
      </p:sp>
    </p:spTree>
    <p:extLst>
      <p:ext uri="{BB962C8B-B14F-4D97-AF65-F5344CB8AC3E}">
        <p14:creationId xmlns:p14="http://schemas.microsoft.com/office/powerpoint/2010/main" val="605161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Artikel – Tätigkeiten über Stufen-Arbeitsplan</a:t>
            </a:r>
          </a:p>
        </p:txBody>
      </p:sp>
      <p:graphicFrame>
        <p:nvGraphicFramePr>
          <p:cNvPr id="4" name="Inhaltsplatzhalter 3">
            <a:extLst>
              <a:ext uri="{FF2B5EF4-FFF2-40B4-BE49-F238E27FC236}">
                <a16:creationId xmlns:a16="http://schemas.microsoft.com/office/drawing/2014/main" id="{86113CD3-E8E8-4F28-9208-20E6A75C9665}"/>
              </a:ext>
            </a:extLst>
          </p:cNvPr>
          <p:cNvGraphicFramePr>
            <a:graphicFrameLocks noGrp="1"/>
          </p:cNvGraphicFramePr>
          <p:nvPr>
            <p:ph idx="1"/>
            <p:extLst>
              <p:ext uri="{D42A27DB-BD31-4B8C-83A1-F6EECF244321}">
                <p14:modId xmlns:p14="http://schemas.microsoft.com/office/powerpoint/2010/main" val="7782536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1864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Arbeitsplan – Abfolge (ein </a:t>
            </a:r>
            <a:r>
              <a:rPr lang="de-DE" dirty="0" err="1"/>
              <a:t>Adhoc</a:t>
            </a:r>
            <a:r>
              <a:rPr lang="de-DE" dirty="0"/>
              <a:t>-Auftrag)</a:t>
            </a:r>
          </a:p>
        </p:txBody>
      </p:sp>
      <p:sp>
        <p:nvSpPr>
          <p:cNvPr id="5" name="Rechteck 4">
            <a:extLst>
              <a:ext uri="{FF2B5EF4-FFF2-40B4-BE49-F238E27FC236}">
                <a16:creationId xmlns:a16="http://schemas.microsoft.com/office/drawing/2014/main" id="{F9C2FC42-5470-46A7-98D4-EC64996FC9FC}"/>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37" name="Rechteck 36">
            <a:extLst>
              <a:ext uri="{FF2B5EF4-FFF2-40B4-BE49-F238E27FC236}">
                <a16:creationId xmlns:a16="http://schemas.microsoft.com/office/drawing/2014/main" id="{12402074-D77F-4654-A33A-FA899E56210C}"/>
              </a:ext>
            </a:extLst>
          </p:cNvPr>
          <p:cNvSpPr/>
          <p:nvPr/>
        </p:nvSpPr>
        <p:spPr>
          <a:xfrm>
            <a:off x="3679895" y="527761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20</a:t>
            </a:r>
          </a:p>
        </p:txBody>
      </p:sp>
      <p:sp>
        <p:nvSpPr>
          <p:cNvPr id="68" name="Rechteck 67">
            <a:extLst>
              <a:ext uri="{FF2B5EF4-FFF2-40B4-BE49-F238E27FC236}">
                <a16:creationId xmlns:a16="http://schemas.microsoft.com/office/drawing/2014/main" id="{EAB71848-F0CB-444F-B4A1-A1B01F52171B}"/>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71" name="Rechteck 70">
            <a:extLst>
              <a:ext uri="{FF2B5EF4-FFF2-40B4-BE49-F238E27FC236}">
                <a16:creationId xmlns:a16="http://schemas.microsoft.com/office/drawing/2014/main" id="{D7A1C6D2-40F8-413B-9454-108D8396605A}"/>
              </a:ext>
            </a:extLst>
          </p:cNvPr>
          <p:cNvSpPr/>
          <p:nvPr/>
        </p:nvSpPr>
        <p:spPr>
          <a:xfrm>
            <a:off x="2867362" y="487123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35</a:t>
            </a:r>
          </a:p>
        </p:txBody>
      </p:sp>
      <p:sp>
        <p:nvSpPr>
          <p:cNvPr id="84" name="Rechteck 83">
            <a:extLst>
              <a:ext uri="{FF2B5EF4-FFF2-40B4-BE49-F238E27FC236}">
                <a16:creationId xmlns:a16="http://schemas.microsoft.com/office/drawing/2014/main" id="{9206BEC0-250E-4328-BDBE-BC80E2A5B23B}"/>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86" name="Rechteck 85">
            <a:extLst>
              <a:ext uri="{FF2B5EF4-FFF2-40B4-BE49-F238E27FC236}">
                <a16:creationId xmlns:a16="http://schemas.microsoft.com/office/drawing/2014/main" id="{5B82FE68-EEA4-4A7F-8A03-00FDF4EA6EA3}"/>
              </a:ext>
            </a:extLst>
          </p:cNvPr>
          <p:cNvSpPr/>
          <p:nvPr/>
        </p:nvSpPr>
        <p:spPr>
          <a:xfrm>
            <a:off x="2867362" y="446029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a:t>
            </a:r>
          </a:p>
        </p:txBody>
      </p:sp>
      <p:sp>
        <p:nvSpPr>
          <p:cNvPr id="98" name="Rechteck 97">
            <a:extLst>
              <a:ext uri="{FF2B5EF4-FFF2-40B4-BE49-F238E27FC236}">
                <a16:creationId xmlns:a16="http://schemas.microsoft.com/office/drawing/2014/main" id="{E1016DFA-8E07-4D82-B30B-68827BF9516C}"/>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7362" y="404936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8</a:t>
            </a:r>
          </a:p>
        </p:txBody>
      </p:sp>
      <p:sp>
        <p:nvSpPr>
          <p:cNvPr id="19" name="Inhaltsplatzhalter 2">
            <a:extLst>
              <a:ext uri="{FF2B5EF4-FFF2-40B4-BE49-F238E27FC236}">
                <a16:creationId xmlns:a16="http://schemas.microsoft.com/office/drawing/2014/main" id="{5B741FF5-163A-48D4-919F-FAB69B0C7706}"/>
              </a:ext>
            </a:extLst>
          </p:cNvPr>
          <p:cNvSpPr>
            <a:spLocks noGrp="1"/>
          </p:cNvSpPr>
          <p:nvPr>
            <p:ph idx="1"/>
          </p:nvPr>
        </p:nvSpPr>
        <p:spPr>
          <a:xfrm>
            <a:off x="838200" y="1825625"/>
            <a:ext cx="10515600" cy="4351338"/>
          </a:xfrm>
        </p:spPr>
        <p:txBody>
          <a:bodyPr/>
          <a:lstStyle/>
          <a:p>
            <a:r>
              <a:rPr lang="de-DE" dirty="0"/>
              <a:t>Jede Baugruppe wird in einer </a:t>
            </a:r>
            <a:r>
              <a:rPr lang="de-DE" dirty="0" err="1"/>
              <a:t>UnterID</a:t>
            </a:r>
            <a:r>
              <a:rPr lang="de-DE" dirty="0"/>
              <a:t> im gleichen Auftrag untergebracht</a:t>
            </a:r>
          </a:p>
          <a:p>
            <a:r>
              <a:rPr lang="de-DE" dirty="0"/>
              <a:t>Mehrere Baugruppen, die in das gleiche Produkt eingehen, können generell wie beim „Überlappen“ parallel bearbeitet werden</a:t>
            </a:r>
          </a:p>
        </p:txBody>
      </p:sp>
    </p:spTree>
    <p:extLst>
      <p:ext uri="{BB962C8B-B14F-4D97-AF65-F5344CB8AC3E}">
        <p14:creationId xmlns:p14="http://schemas.microsoft.com/office/powerpoint/2010/main" val="4121795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Arbeitsplan – Abfolge (unterschiedliche Aufträge)</a:t>
            </a:r>
          </a:p>
        </p:txBody>
      </p:sp>
      <p:sp>
        <p:nvSpPr>
          <p:cNvPr id="5" name="Rechteck 4">
            <a:extLst>
              <a:ext uri="{FF2B5EF4-FFF2-40B4-BE49-F238E27FC236}">
                <a16:creationId xmlns:a16="http://schemas.microsoft.com/office/drawing/2014/main" id="{F9C2FC42-5470-46A7-98D4-EC64996FC9FC}"/>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37" name="Rechteck 36">
            <a:extLst>
              <a:ext uri="{FF2B5EF4-FFF2-40B4-BE49-F238E27FC236}">
                <a16:creationId xmlns:a16="http://schemas.microsoft.com/office/drawing/2014/main" id="{12402074-D77F-4654-A33A-FA899E56210C}"/>
              </a:ext>
            </a:extLst>
          </p:cNvPr>
          <p:cNvSpPr/>
          <p:nvPr/>
        </p:nvSpPr>
        <p:spPr>
          <a:xfrm>
            <a:off x="3679895" y="527761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20</a:t>
            </a:r>
          </a:p>
        </p:txBody>
      </p:sp>
      <p:sp>
        <p:nvSpPr>
          <p:cNvPr id="68" name="Rechteck 67">
            <a:extLst>
              <a:ext uri="{FF2B5EF4-FFF2-40B4-BE49-F238E27FC236}">
                <a16:creationId xmlns:a16="http://schemas.microsoft.com/office/drawing/2014/main" id="{EAB71848-F0CB-444F-B4A1-A1B01F52171B}"/>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71" name="Rechteck 70">
            <a:extLst>
              <a:ext uri="{FF2B5EF4-FFF2-40B4-BE49-F238E27FC236}">
                <a16:creationId xmlns:a16="http://schemas.microsoft.com/office/drawing/2014/main" id="{D7A1C6D2-40F8-413B-9454-108D8396605A}"/>
              </a:ext>
            </a:extLst>
          </p:cNvPr>
          <p:cNvSpPr/>
          <p:nvPr/>
        </p:nvSpPr>
        <p:spPr>
          <a:xfrm>
            <a:off x="2867362" y="487123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35</a:t>
            </a:r>
          </a:p>
        </p:txBody>
      </p:sp>
      <p:sp>
        <p:nvSpPr>
          <p:cNvPr id="84" name="Rechteck 83">
            <a:extLst>
              <a:ext uri="{FF2B5EF4-FFF2-40B4-BE49-F238E27FC236}">
                <a16:creationId xmlns:a16="http://schemas.microsoft.com/office/drawing/2014/main" id="{9206BEC0-250E-4328-BDBE-BC80E2A5B23B}"/>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86" name="Rechteck 85">
            <a:extLst>
              <a:ext uri="{FF2B5EF4-FFF2-40B4-BE49-F238E27FC236}">
                <a16:creationId xmlns:a16="http://schemas.microsoft.com/office/drawing/2014/main" id="{5B82FE68-EEA4-4A7F-8A03-00FDF4EA6EA3}"/>
              </a:ext>
            </a:extLst>
          </p:cNvPr>
          <p:cNvSpPr/>
          <p:nvPr/>
        </p:nvSpPr>
        <p:spPr>
          <a:xfrm>
            <a:off x="2867362" y="446029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a:t>
            </a:r>
          </a:p>
        </p:txBody>
      </p:sp>
      <p:sp>
        <p:nvSpPr>
          <p:cNvPr id="98" name="Rechteck 97">
            <a:extLst>
              <a:ext uri="{FF2B5EF4-FFF2-40B4-BE49-F238E27FC236}">
                <a16:creationId xmlns:a16="http://schemas.microsoft.com/office/drawing/2014/main" id="{E1016DFA-8E07-4D82-B30B-68827BF9516C}"/>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7362" y="404936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8</a:t>
            </a:r>
          </a:p>
        </p:txBody>
      </p:sp>
      <p:sp>
        <p:nvSpPr>
          <p:cNvPr id="19" name="Inhaltsplatzhalter 2">
            <a:extLst>
              <a:ext uri="{FF2B5EF4-FFF2-40B4-BE49-F238E27FC236}">
                <a16:creationId xmlns:a16="http://schemas.microsoft.com/office/drawing/2014/main" id="{5B741FF5-163A-48D4-919F-FAB69B0C7706}"/>
              </a:ext>
            </a:extLst>
          </p:cNvPr>
          <p:cNvSpPr>
            <a:spLocks noGrp="1"/>
          </p:cNvSpPr>
          <p:nvPr>
            <p:ph idx="1"/>
          </p:nvPr>
        </p:nvSpPr>
        <p:spPr>
          <a:xfrm>
            <a:off x="838200" y="1825625"/>
            <a:ext cx="10515600" cy="4351338"/>
          </a:xfrm>
        </p:spPr>
        <p:txBody>
          <a:bodyPr/>
          <a:lstStyle/>
          <a:p>
            <a:r>
              <a:rPr lang="de-DE" dirty="0"/>
              <a:t>Kann flexibler geplant werden, da Tätigkeiten an den Zwischenprodukten schon zuvor durchgeführt werden können</a:t>
            </a:r>
          </a:p>
          <a:p>
            <a:r>
              <a:rPr lang="de-DE" dirty="0"/>
              <a:t>Kann durch angepasste Losgrößen Rüstzeiten reduzieren und dadurch die Kapazitätsauslastung im Unternehmen reduzieren</a:t>
            </a:r>
          </a:p>
        </p:txBody>
      </p:sp>
    </p:spTree>
    <p:extLst>
      <p:ext uri="{BB962C8B-B14F-4D97-AF65-F5344CB8AC3E}">
        <p14:creationId xmlns:p14="http://schemas.microsoft.com/office/powerpoint/2010/main" val="412868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Rüstzeiten und Fertigungszeiten</a:t>
            </a:r>
          </a:p>
        </p:txBody>
      </p:sp>
      <p:sp>
        <p:nvSpPr>
          <p:cNvPr id="5" name="Rechteck 4">
            <a:extLst>
              <a:ext uri="{FF2B5EF4-FFF2-40B4-BE49-F238E27FC236}">
                <a16:creationId xmlns:a16="http://schemas.microsoft.com/office/drawing/2014/main" id="{F9C2FC42-5470-46A7-98D4-EC64996FC9FC}"/>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37" name="Rechteck 36">
            <a:extLst>
              <a:ext uri="{FF2B5EF4-FFF2-40B4-BE49-F238E27FC236}">
                <a16:creationId xmlns:a16="http://schemas.microsoft.com/office/drawing/2014/main" id="{12402074-D77F-4654-A33A-FA899E56210C}"/>
              </a:ext>
            </a:extLst>
          </p:cNvPr>
          <p:cNvSpPr/>
          <p:nvPr/>
        </p:nvSpPr>
        <p:spPr>
          <a:xfrm>
            <a:off x="3679895" y="527761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20</a:t>
            </a:r>
          </a:p>
        </p:txBody>
      </p:sp>
      <p:sp>
        <p:nvSpPr>
          <p:cNvPr id="68" name="Rechteck 67">
            <a:extLst>
              <a:ext uri="{FF2B5EF4-FFF2-40B4-BE49-F238E27FC236}">
                <a16:creationId xmlns:a16="http://schemas.microsoft.com/office/drawing/2014/main" id="{EAB71848-F0CB-444F-B4A1-A1B01F52171B}"/>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71" name="Rechteck 70">
            <a:extLst>
              <a:ext uri="{FF2B5EF4-FFF2-40B4-BE49-F238E27FC236}">
                <a16:creationId xmlns:a16="http://schemas.microsoft.com/office/drawing/2014/main" id="{D7A1C6D2-40F8-413B-9454-108D8396605A}"/>
              </a:ext>
            </a:extLst>
          </p:cNvPr>
          <p:cNvSpPr/>
          <p:nvPr/>
        </p:nvSpPr>
        <p:spPr>
          <a:xfrm>
            <a:off x="2867362" y="487123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35</a:t>
            </a:r>
          </a:p>
        </p:txBody>
      </p:sp>
      <p:sp>
        <p:nvSpPr>
          <p:cNvPr id="84" name="Rechteck 83">
            <a:extLst>
              <a:ext uri="{FF2B5EF4-FFF2-40B4-BE49-F238E27FC236}">
                <a16:creationId xmlns:a16="http://schemas.microsoft.com/office/drawing/2014/main" id="{9206BEC0-250E-4328-BDBE-BC80E2A5B23B}"/>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86" name="Rechteck 85">
            <a:extLst>
              <a:ext uri="{FF2B5EF4-FFF2-40B4-BE49-F238E27FC236}">
                <a16:creationId xmlns:a16="http://schemas.microsoft.com/office/drawing/2014/main" id="{5B82FE68-EEA4-4A7F-8A03-00FDF4EA6EA3}"/>
              </a:ext>
            </a:extLst>
          </p:cNvPr>
          <p:cNvSpPr/>
          <p:nvPr/>
        </p:nvSpPr>
        <p:spPr>
          <a:xfrm>
            <a:off x="2867362" y="446029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a:t>
            </a:r>
          </a:p>
        </p:txBody>
      </p:sp>
      <p:sp>
        <p:nvSpPr>
          <p:cNvPr id="98" name="Rechteck 97">
            <a:extLst>
              <a:ext uri="{FF2B5EF4-FFF2-40B4-BE49-F238E27FC236}">
                <a16:creationId xmlns:a16="http://schemas.microsoft.com/office/drawing/2014/main" id="{E1016DFA-8E07-4D82-B30B-68827BF9516C}"/>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7362" y="404936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8</a:t>
            </a:r>
          </a:p>
        </p:txBody>
      </p:sp>
      <p:sp>
        <p:nvSpPr>
          <p:cNvPr id="19" name="Inhaltsplatzhalter 2">
            <a:extLst>
              <a:ext uri="{FF2B5EF4-FFF2-40B4-BE49-F238E27FC236}">
                <a16:creationId xmlns:a16="http://schemas.microsoft.com/office/drawing/2014/main" id="{5B741FF5-163A-48D4-919F-FAB69B0C7706}"/>
              </a:ext>
            </a:extLst>
          </p:cNvPr>
          <p:cNvSpPr>
            <a:spLocks noGrp="1"/>
          </p:cNvSpPr>
          <p:nvPr>
            <p:ph idx="1"/>
          </p:nvPr>
        </p:nvSpPr>
        <p:spPr>
          <a:xfrm>
            <a:off x="838200" y="1825625"/>
            <a:ext cx="10515600" cy="1836057"/>
          </a:xfrm>
        </p:spPr>
        <p:txBody>
          <a:bodyPr/>
          <a:lstStyle/>
          <a:p>
            <a:r>
              <a:rPr lang="de-DE" dirty="0"/>
              <a:t>Die Rüstzeit (TR) wird nur einmal ohne Rücksicht auf die Fertigungsmenge eingerechnet</a:t>
            </a:r>
          </a:p>
          <a:p>
            <a:r>
              <a:rPr lang="de-DE" dirty="0"/>
              <a:t>Die Arbeitszeit der Personen (TEM) bzw. der Maschinen (TEB) wird mit der Fertigungsmenge multipliziert</a:t>
            </a:r>
          </a:p>
        </p:txBody>
      </p:sp>
      <p:sp>
        <p:nvSpPr>
          <p:cNvPr id="17" name="Rechteck 16">
            <a:extLst>
              <a:ext uri="{FF2B5EF4-FFF2-40B4-BE49-F238E27FC236}">
                <a16:creationId xmlns:a16="http://schemas.microsoft.com/office/drawing/2014/main" id="{117B79C9-BFE6-4A5F-AB31-9C19C71998DB}"/>
              </a:ext>
            </a:extLst>
          </p:cNvPr>
          <p:cNvSpPr/>
          <p:nvPr/>
        </p:nvSpPr>
        <p:spPr>
          <a:xfrm>
            <a:off x="4492427" y="4049363"/>
            <a:ext cx="306770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de-DE" dirty="0">
                <a:solidFill>
                  <a:schemeClr val="bg1"/>
                </a:solidFill>
              </a:rPr>
              <a:t>4+4 Rüsten + Arbeiten</a:t>
            </a:r>
          </a:p>
        </p:txBody>
      </p:sp>
      <p:sp>
        <p:nvSpPr>
          <p:cNvPr id="18" name="Rechteck 17">
            <a:extLst>
              <a:ext uri="{FF2B5EF4-FFF2-40B4-BE49-F238E27FC236}">
                <a16:creationId xmlns:a16="http://schemas.microsoft.com/office/drawing/2014/main" id="{F0B475CA-E837-435D-96D3-9A52B71FA3CF}"/>
              </a:ext>
            </a:extLst>
          </p:cNvPr>
          <p:cNvSpPr/>
          <p:nvPr/>
        </p:nvSpPr>
        <p:spPr>
          <a:xfrm>
            <a:off x="4492427" y="4460298"/>
            <a:ext cx="3067701" cy="31844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r"/>
            <a:r>
              <a:rPr lang="de-DE" dirty="0">
                <a:solidFill>
                  <a:schemeClr val="bg1"/>
                </a:solidFill>
              </a:rPr>
              <a:t>0,1+1,9 Rüsten + Arbeiten</a:t>
            </a:r>
          </a:p>
        </p:txBody>
      </p:sp>
      <p:sp>
        <p:nvSpPr>
          <p:cNvPr id="20" name="Rechteck 19">
            <a:extLst>
              <a:ext uri="{FF2B5EF4-FFF2-40B4-BE49-F238E27FC236}">
                <a16:creationId xmlns:a16="http://schemas.microsoft.com/office/drawing/2014/main" id="{27F9DA1F-B58E-40B4-836F-23799BBF90F1}"/>
              </a:ext>
            </a:extLst>
          </p:cNvPr>
          <p:cNvSpPr/>
          <p:nvPr/>
        </p:nvSpPr>
        <p:spPr>
          <a:xfrm>
            <a:off x="4492427" y="4871233"/>
            <a:ext cx="3067701" cy="31844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r"/>
            <a:r>
              <a:rPr lang="de-DE" dirty="0">
                <a:solidFill>
                  <a:schemeClr val="bg1"/>
                </a:solidFill>
              </a:rPr>
              <a:t>3+32 Rüsten + Arbeiten</a:t>
            </a:r>
          </a:p>
        </p:txBody>
      </p:sp>
      <p:sp>
        <p:nvSpPr>
          <p:cNvPr id="21" name="Rechteck 20">
            <a:extLst>
              <a:ext uri="{FF2B5EF4-FFF2-40B4-BE49-F238E27FC236}">
                <a16:creationId xmlns:a16="http://schemas.microsoft.com/office/drawing/2014/main" id="{3224D051-07E1-4BA1-A56D-F4D1F2EB5B12}"/>
              </a:ext>
            </a:extLst>
          </p:cNvPr>
          <p:cNvSpPr/>
          <p:nvPr/>
        </p:nvSpPr>
        <p:spPr>
          <a:xfrm>
            <a:off x="4492427" y="5277618"/>
            <a:ext cx="3067701" cy="31844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r"/>
            <a:r>
              <a:rPr lang="de-DE" dirty="0">
                <a:solidFill>
                  <a:schemeClr val="bg1"/>
                </a:solidFill>
              </a:rPr>
              <a:t>2+18 Rüsten + Arbeiten</a:t>
            </a:r>
          </a:p>
        </p:txBody>
      </p:sp>
    </p:spTree>
    <p:extLst>
      <p:ext uri="{BB962C8B-B14F-4D97-AF65-F5344CB8AC3E}">
        <p14:creationId xmlns:p14="http://schemas.microsoft.com/office/powerpoint/2010/main" val="2560530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11C5E1C-9936-47EC-AEC0-76C82CB5FE95}"/>
              </a:ext>
            </a:extLst>
          </p:cNvPr>
          <p:cNvSpPr/>
          <p:nvPr/>
        </p:nvSpPr>
        <p:spPr>
          <a:xfrm>
            <a:off x="7723414" y="3208564"/>
            <a:ext cx="4049486" cy="247377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solidFill>
                  <a:schemeClr val="tx1"/>
                </a:solidFill>
              </a:rPr>
              <a:t>Rüstanteil an der Fertigungszeit</a:t>
            </a:r>
          </a:p>
          <a:p>
            <a:pPr algn="ctr"/>
            <a:endParaRPr lang="de-DE" dirty="0">
              <a:solidFill>
                <a:schemeClr val="tx1"/>
              </a:solidFill>
            </a:endParaRPr>
          </a:p>
          <a:p>
            <a:pPr algn="ctr"/>
            <a:endParaRPr lang="de-DE" dirty="0">
              <a:solidFill>
                <a:schemeClr val="tx1"/>
              </a:solidFill>
            </a:endParaRPr>
          </a:p>
          <a:p>
            <a:pPr algn="ctr"/>
            <a:endParaRPr lang="de-DE" dirty="0">
              <a:solidFill>
                <a:schemeClr val="tx1"/>
              </a:solidFill>
            </a:endParaRPr>
          </a:p>
          <a:p>
            <a:pPr algn="ctr"/>
            <a:endParaRPr lang="de-DE" dirty="0">
              <a:solidFill>
                <a:schemeClr val="tx1"/>
              </a:solidFill>
            </a:endParaRPr>
          </a:p>
          <a:p>
            <a:pPr algn="ctr"/>
            <a:endParaRPr lang="de-DE" dirty="0">
              <a:solidFill>
                <a:schemeClr val="tx1"/>
              </a:solidFill>
            </a:endParaRPr>
          </a:p>
          <a:p>
            <a:pPr algn="ctr"/>
            <a:endParaRPr lang="de-DE" dirty="0">
              <a:solidFill>
                <a:schemeClr val="tx1"/>
              </a:solidFill>
            </a:endParaRPr>
          </a:p>
          <a:p>
            <a:pPr algn="ctr"/>
            <a:endParaRPr lang="de-DE" dirty="0">
              <a:solidFill>
                <a:schemeClr val="tx1"/>
              </a:solidFill>
            </a:endParaRPr>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Zeitbedarf eines Produktions-Auftrag</a:t>
            </a:r>
          </a:p>
        </p:txBody>
      </p:sp>
      <p:sp>
        <p:nvSpPr>
          <p:cNvPr id="5" name="Rechteck 4">
            <a:extLst>
              <a:ext uri="{FF2B5EF4-FFF2-40B4-BE49-F238E27FC236}">
                <a16:creationId xmlns:a16="http://schemas.microsoft.com/office/drawing/2014/main" id="{F9C2FC42-5470-46A7-98D4-EC64996FC9FC}"/>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37" name="Rechteck 36">
            <a:extLst>
              <a:ext uri="{FF2B5EF4-FFF2-40B4-BE49-F238E27FC236}">
                <a16:creationId xmlns:a16="http://schemas.microsoft.com/office/drawing/2014/main" id="{12402074-D77F-4654-A33A-FA899E56210C}"/>
              </a:ext>
            </a:extLst>
          </p:cNvPr>
          <p:cNvSpPr/>
          <p:nvPr/>
        </p:nvSpPr>
        <p:spPr>
          <a:xfrm>
            <a:off x="3679895" y="527761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38</a:t>
            </a:r>
          </a:p>
        </p:txBody>
      </p:sp>
      <p:sp>
        <p:nvSpPr>
          <p:cNvPr id="68" name="Rechteck 67">
            <a:extLst>
              <a:ext uri="{FF2B5EF4-FFF2-40B4-BE49-F238E27FC236}">
                <a16:creationId xmlns:a16="http://schemas.microsoft.com/office/drawing/2014/main" id="{EAB71848-F0CB-444F-B4A1-A1B01F52171B}"/>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71" name="Rechteck 70">
            <a:extLst>
              <a:ext uri="{FF2B5EF4-FFF2-40B4-BE49-F238E27FC236}">
                <a16:creationId xmlns:a16="http://schemas.microsoft.com/office/drawing/2014/main" id="{D7A1C6D2-40F8-413B-9454-108D8396605A}"/>
              </a:ext>
            </a:extLst>
          </p:cNvPr>
          <p:cNvSpPr/>
          <p:nvPr/>
        </p:nvSpPr>
        <p:spPr>
          <a:xfrm>
            <a:off x="2867362" y="487123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67</a:t>
            </a:r>
          </a:p>
        </p:txBody>
      </p:sp>
      <p:sp>
        <p:nvSpPr>
          <p:cNvPr id="84" name="Rechteck 83">
            <a:extLst>
              <a:ext uri="{FF2B5EF4-FFF2-40B4-BE49-F238E27FC236}">
                <a16:creationId xmlns:a16="http://schemas.microsoft.com/office/drawing/2014/main" id="{9206BEC0-250E-4328-BDBE-BC80E2A5B23B}"/>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86" name="Rechteck 85">
            <a:extLst>
              <a:ext uri="{FF2B5EF4-FFF2-40B4-BE49-F238E27FC236}">
                <a16:creationId xmlns:a16="http://schemas.microsoft.com/office/drawing/2014/main" id="{5B82FE68-EEA4-4A7F-8A03-00FDF4EA6EA3}"/>
              </a:ext>
            </a:extLst>
          </p:cNvPr>
          <p:cNvSpPr/>
          <p:nvPr/>
        </p:nvSpPr>
        <p:spPr>
          <a:xfrm>
            <a:off x="2867362" y="446029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4</a:t>
            </a:r>
          </a:p>
        </p:txBody>
      </p:sp>
      <p:sp>
        <p:nvSpPr>
          <p:cNvPr id="98" name="Rechteck 97">
            <a:extLst>
              <a:ext uri="{FF2B5EF4-FFF2-40B4-BE49-F238E27FC236}">
                <a16:creationId xmlns:a16="http://schemas.microsoft.com/office/drawing/2014/main" id="{E1016DFA-8E07-4D82-B30B-68827BF9516C}"/>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7362" y="404936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12</a:t>
            </a:r>
          </a:p>
        </p:txBody>
      </p:sp>
      <p:sp>
        <p:nvSpPr>
          <p:cNvPr id="19" name="Inhaltsplatzhalter 2">
            <a:extLst>
              <a:ext uri="{FF2B5EF4-FFF2-40B4-BE49-F238E27FC236}">
                <a16:creationId xmlns:a16="http://schemas.microsoft.com/office/drawing/2014/main" id="{5B741FF5-163A-48D4-919F-FAB69B0C7706}"/>
              </a:ext>
            </a:extLst>
          </p:cNvPr>
          <p:cNvSpPr>
            <a:spLocks noGrp="1"/>
          </p:cNvSpPr>
          <p:nvPr>
            <p:ph idx="1"/>
          </p:nvPr>
        </p:nvSpPr>
        <p:spPr>
          <a:xfrm>
            <a:off x="838200" y="1825625"/>
            <a:ext cx="10515600" cy="1836057"/>
          </a:xfrm>
        </p:spPr>
        <p:txBody>
          <a:bodyPr/>
          <a:lstStyle/>
          <a:p>
            <a:r>
              <a:rPr lang="de-DE" dirty="0"/>
              <a:t>Wird nun ein Auftrag über 2 Stück eingeplant, so bleibt die Rüstzeit konstant aber die Arbeitszeit steigt mit der zu fertigenden Menge an</a:t>
            </a:r>
          </a:p>
          <a:p>
            <a:r>
              <a:rPr lang="de-DE" dirty="0"/>
              <a:t>Desto mehr Menge produziert wird, umso weniger Einfluss nimmt die Rüstzeit an der Gesamtzeit</a:t>
            </a:r>
          </a:p>
        </p:txBody>
      </p:sp>
      <p:sp>
        <p:nvSpPr>
          <p:cNvPr id="13" name="Rechteck 12">
            <a:extLst>
              <a:ext uri="{FF2B5EF4-FFF2-40B4-BE49-F238E27FC236}">
                <a16:creationId xmlns:a16="http://schemas.microsoft.com/office/drawing/2014/main" id="{D0A4FD95-D0C4-409B-B485-883A690671B0}"/>
              </a:ext>
            </a:extLst>
          </p:cNvPr>
          <p:cNvSpPr/>
          <p:nvPr/>
        </p:nvSpPr>
        <p:spPr>
          <a:xfrm>
            <a:off x="4492427" y="4049363"/>
            <a:ext cx="306770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de-DE" dirty="0">
                <a:solidFill>
                  <a:schemeClr val="bg1"/>
                </a:solidFill>
              </a:rPr>
              <a:t>4+(4*2) Rüsten + Arbeiten</a:t>
            </a:r>
          </a:p>
        </p:txBody>
      </p:sp>
      <p:sp>
        <p:nvSpPr>
          <p:cNvPr id="14" name="Rechteck 13">
            <a:extLst>
              <a:ext uri="{FF2B5EF4-FFF2-40B4-BE49-F238E27FC236}">
                <a16:creationId xmlns:a16="http://schemas.microsoft.com/office/drawing/2014/main" id="{22E7ECED-4D11-435F-AC1F-CC33B9DE0C85}"/>
              </a:ext>
            </a:extLst>
          </p:cNvPr>
          <p:cNvSpPr/>
          <p:nvPr/>
        </p:nvSpPr>
        <p:spPr>
          <a:xfrm>
            <a:off x="4492427" y="4460298"/>
            <a:ext cx="3067701" cy="31844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r"/>
            <a:r>
              <a:rPr lang="de-DE" dirty="0">
                <a:solidFill>
                  <a:schemeClr val="bg1"/>
                </a:solidFill>
              </a:rPr>
              <a:t>0,1+(1,9*2) Rüsten + Arbeiten</a:t>
            </a:r>
          </a:p>
        </p:txBody>
      </p:sp>
      <p:sp>
        <p:nvSpPr>
          <p:cNvPr id="15" name="Rechteck 14">
            <a:extLst>
              <a:ext uri="{FF2B5EF4-FFF2-40B4-BE49-F238E27FC236}">
                <a16:creationId xmlns:a16="http://schemas.microsoft.com/office/drawing/2014/main" id="{A54E94A6-F41C-4C58-80DC-7D02CDBD03B7}"/>
              </a:ext>
            </a:extLst>
          </p:cNvPr>
          <p:cNvSpPr/>
          <p:nvPr/>
        </p:nvSpPr>
        <p:spPr>
          <a:xfrm>
            <a:off x="4492427" y="4871233"/>
            <a:ext cx="3067701" cy="31844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r"/>
            <a:r>
              <a:rPr lang="de-DE" dirty="0">
                <a:solidFill>
                  <a:schemeClr val="bg1"/>
                </a:solidFill>
              </a:rPr>
              <a:t>3+(32*2) Rüsten + Arbeiten</a:t>
            </a:r>
          </a:p>
        </p:txBody>
      </p:sp>
      <p:sp>
        <p:nvSpPr>
          <p:cNvPr id="16" name="Rechteck 15">
            <a:extLst>
              <a:ext uri="{FF2B5EF4-FFF2-40B4-BE49-F238E27FC236}">
                <a16:creationId xmlns:a16="http://schemas.microsoft.com/office/drawing/2014/main" id="{BA45899A-3DA8-4557-A0A2-9F9C77EB9D52}"/>
              </a:ext>
            </a:extLst>
          </p:cNvPr>
          <p:cNvSpPr/>
          <p:nvPr/>
        </p:nvSpPr>
        <p:spPr>
          <a:xfrm>
            <a:off x="4492427" y="5277618"/>
            <a:ext cx="3067701" cy="31844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r"/>
            <a:r>
              <a:rPr lang="de-DE" dirty="0">
                <a:solidFill>
                  <a:schemeClr val="bg1"/>
                </a:solidFill>
              </a:rPr>
              <a:t>2+(18*2) Rüsten + Arbeiten</a:t>
            </a:r>
          </a:p>
        </p:txBody>
      </p:sp>
      <p:sp>
        <p:nvSpPr>
          <p:cNvPr id="17" name="Rechteck 16">
            <a:extLst>
              <a:ext uri="{FF2B5EF4-FFF2-40B4-BE49-F238E27FC236}">
                <a16:creationId xmlns:a16="http://schemas.microsoft.com/office/drawing/2014/main" id="{398A11AC-4536-4411-A082-E75946AB981D}"/>
              </a:ext>
            </a:extLst>
          </p:cNvPr>
          <p:cNvSpPr/>
          <p:nvPr/>
        </p:nvSpPr>
        <p:spPr>
          <a:xfrm>
            <a:off x="7928172" y="4871233"/>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9 %</a:t>
            </a:r>
          </a:p>
        </p:txBody>
      </p:sp>
      <p:sp>
        <p:nvSpPr>
          <p:cNvPr id="18" name="Rechteck 17">
            <a:extLst>
              <a:ext uri="{FF2B5EF4-FFF2-40B4-BE49-F238E27FC236}">
                <a16:creationId xmlns:a16="http://schemas.microsoft.com/office/drawing/2014/main" id="{96C3A43E-E8EC-40BA-B692-5C7C279A9910}"/>
              </a:ext>
            </a:extLst>
          </p:cNvPr>
          <p:cNvSpPr/>
          <p:nvPr/>
        </p:nvSpPr>
        <p:spPr>
          <a:xfrm>
            <a:off x="7928172" y="4460298"/>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5 %</a:t>
            </a:r>
          </a:p>
        </p:txBody>
      </p:sp>
      <p:sp>
        <p:nvSpPr>
          <p:cNvPr id="20" name="Rechteck 19">
            <a:extLst>
              <a:ext uri="{FF2B5EF4-FFF2-40B4-BE49-F238E27FC236}">
                <a16:creationId xmlns:a16="http://schemas.microsoft.com/office/drawing/2014/main" id="{F7602CC1-18D8-4865-9E24-6004AED63F61}"/>
              </a:ext>
            </a:extLst>
          </p:cNvPr>
          <p:cNvSpPr/>
          <p:nvPr/>
        </p:nvSpPr>
        <p:spPr>
          <a:xfrm>
            <a:off x="7928172" y="4049363"/>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50 %</a:t>
            </a:r>
          </a:p>
        </p:txBody>
      </p:sp>
      <p:sp>
        <p:nvSpPr>
          <p:cNvPr id="21" name="Rechteck 20">
            <a:extLst>
              <a:ext uri="{FF2B5EF4-FFF2-40B4-BE49-F238E27FC236}">
                <a16:creationId xmlns:a16="http://schemas.microsoft.com/office/drawing/2014/main" id="{CD680F70-981E-4719-9084-77C5987A137F}"/>
              </a:ext>
            </a:extLst>
          </p:cNvPr>
          <p:cNvSpPr/>
          <p:nvPr/>
        </p:nvSpPr>
        <p:spPr>
          <a:xfrm>
            <a:off x="7928172" y="5277618"/>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10 %</a:t>
            </a:r>
          </a:p>
        </p:txBody>
      </p:sp>
      <p:sp>
        <p:nvSpPr>
          <p:cNvPr id="22" name="Rechteck 21">
            <a:extLst>
              <a:ext uri="{FF2B5EF4-FFF2-40B4-BE49-F238E27FC236}">
                <a16:creationId xmlns:a16="http://schemas.microsoft.com/office/drawing/2014/main" id="{305A5232-D9E5-4796-BF6A-79C59DEE3D86}"/>
              </a:ext>
            </a:extLst>
          </p:cNvPr>
          <p:cNvSpPr/>
          <p:nvPr/>
        </p:nvSpPr>
        <p:spPr>
          <a:xfrm>
            <a:off x="7928172" y="3654675"/>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 Stück</a:t>
            </a:r>
          </a:p>
        </p:txBody>
      </p:sp>
      <p:sp>
        <p:nvSpPr>
          <p:cNvPr id="23" name="Rechteck 22">
            <a:extLst>
              <a:ext uri="{FF2B5EF4-FFF2-40B4-BE49-F238E27FC236}">
                <a16:creationId xmlns:a16="http://schemas.microsoft.com/office/drawing/2014/main" id="{11AD2815-C2CC-45F4-83B9-C960F5980D1E}"/>
              </a:ext>
            </a:extLst>
          </p:cNvPr>
          <p:cNvSpPr/>
          <p:nvPr/>
        </p:nvSpPr>
        <p:spPr>
          <a:xfrm>
            <a:off x="9211326" y="4871233"/>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4 %</a:t>
            </a:r>
          </a:p>
        </p:txBody>
      </p:sp>
      <p:sp>
        <p:nvSpPr>
          <p:cNvPr id="24" name="Rechteck 23">
            <a:extLst>
              <a:ext uri="{FF2B5EF4-FFF2-40B4-BE49-F238E27FC236}">
                <a16:creationId xmlns:a16="http://schemas.microsoft.com/office/drawing/2014/main" id="{E3F6CF91-31D4-402E-850E-59E0EDA424C2}"/>
              </a:ext>
            </a:extLst>
          </p:cNvPr>
          <p:cNvSpPr/>
          <p:nvPr/>
        </p:nvSpPr>
        <p:spPr>
          <a:xfrm>
            <a:off x="9211326" y="4460298"/>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3 %</a:t>
            </a:r>
          </a:p>
        </p:txBody>
      </p:sp>
      <p:sp>
        <p:nvSpPr>
          <p:cNvPr id="25" name="Rechteck 24">
            <a:extLst>
              <a:ext uri="{FF2B5EF4-FFF2-40B4-BE49-F238E27FC236}">
                <a16:creationId xmlns:a16="http://schemas.microsoft.com/office/drawing/2014/main" id="{23B5CE23-98D3-43CB-8FAD-C43F8EA6496B}"/>
              </a:ext>
            </a:extLst>
          </p:cNvPr>
          <p:cNvSpPr/>
          <p:nvPr/>
        </p:nvSpPr>
        <p:spPr>
          <a:xfrm>
            <a:off x="9211326" y="4049363"/>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33 %</a:t>
            </a:r>
          </a:p>
        </p:txBody>
      </p:sp>
      <p:sp>
        <p:nvSpPr>
          <p:cNvPr id="26" name="Rechteck 25">
            <a:extLst>
              <a:ext uri="{FF2B5EF4-FFF2-40B4-BE49-F238E27FC236}">
                <a16:creationId xmlns:a16="http://schemas.microsoft.com/office/drawing/2014/main" id="{F9F287B3-A97E-40AC-A6BE-AF50317E9570}"/>
              </a:ext>
            </a:extLst>
          </p:cNvPr>
          <p:cNvSpPr/>
          <p:nvPr/>
        </p:nvSpPr>
        <p:spPr>
          <a:xfrm>
            <a:off x="9211326" y="5277618"/>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5 %</a:t>
            </a:r>
          </a:p>
        </p:txBody>
      </p:sp>
      <p:sp>
        <p:nvSpPr>
          <p:cNvPr id="27" name="Rechteck 26">
            <a:extLst>
              <a:ext uri="{FF2B5EF4-FFF2-40B4-BE49-F238E27FC236}">
                <a16:creationId xmlns:a16="http://schemas.microsoft.com/office/drawing/2014/main" id="{93D4A6E0-8CBB-44CC-B84A-4A238AFB35A2}"/>
              </a:ext>
            </a:extLst>
          </p:cNvPr>
          <p:cNvSpPr/>
          <p:nvPr/>
        </p:nvSpPr>
        <p:spPr>
          <a:xfrm>
            <a:off x="9211326" y="3654675"/>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2 Stück</a:t>
            </a:r>
          </a:p>
        </p:txBody>
      </p:sp>
      <p:sp>
        <p:nvSpPr>
          <p:cNvPr id="28" name="Rechteck 27">
            <a:extLst>
              <a:ext uri="{FF2B5EF4-FFF2-40B4-BE49-F238E27FC236}">
                <a16:creationId xmlns:a16="http://schemas.microsoft.com/office/drawing/2014/main" id="{AB4CDBA8-C130-46D4-8F7E-E439A53AF19D}"/>
              </a:ext>
            </a:extLst>
          </p:cNvPr>
          <p:cNvSpPr/>
          <p:nvPr/>
        </p:nvSpPr>
        <p:spPr>
          <a:xfrm>
            <a:off x="10494480" y="4878240"/>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1 %</a:t>
            </a:r>
          </a:p>
        </p:txBody>
      </p:sp>
      <p:sp>
        <p:nvSpPr>
          <p:cNvPr id="29" name="Rechteck 28">
            <a:extLst>
              <a:ext uri="{FF2B5EF4-FFF2-40B4-BE49-F238E27FC236}">
                <a16:creationId xmlns:a16="http://schemas.microsoft.com/office/drawing/2014/main" id="{5E931B40-EA06-4E8B-A026-4570C266A077}"/>
              </a:ext>
            </a:extLst>
          </p:cNvPr>
          <p:cNvSpPr/>
          <p:nvPr/>
        </p:nvSpPr>
        <p:spPr>
          <a:xfrm>
            <a:off x="10494480" y="4467305"/>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1 %</a:t>
            </a:r>
          </a:p>
        </p:txBody>
      </p:sp>
      <p:sp>
        <p:nvSpPr>
          <p:cNvPr id="30" name="Rechteck 29">
            <a:extLst>
              <a:ext uri="{FF2B5EF4-FFF2-40B4-BE49-F238E27FC236}">
                <a16:creationId xmlns:a16="http://schemas.microsoft.com/office/drawing/2014/main" id="{9FB87D04-A85E-44A3-9FEF-119044867A8D}"/>
              </a:ext>
            </a:extLst>
          </p:cNvPr>
          <p:cNvSpPr/>
          <p:nvPr/>
        </p:nvSpPr>
        <p:spPr>
          <a:xfrm>
            <a:off x="10494480" y="4056370"/>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9 %</a:t>
            </a:r>
          </a:p>
        </p:txBody>
      </p:sp>
      <p:sp>
        <p:nvSpPr>
          <p:cNvPr id="31" name="Rechteck 30">
            <a:extLst>
              <a:ext uri="{FF2B5EF4-FFF2-40B4-BE49-F238E27FC236}">
                <a16:creationId xmlns:a16="http://schemas.microsoft.com/office/drawing/2014/main" id="{1620A04F-88B7-4402-BEF7-1056D8A85077}"/>
              </a:ext>
            </a:extLst>
          </p:cNvPr>
          <p:cNvSpPr/>
          <p:nvPr/>
        </p:nvSpPr>
        <p:spPr>
          <a:xfrm>
            <a:off x="10494480" y="5284625"/>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1 %</a:t>
            </a:r>
          </a:p>
        </p:txBody>
      </p:sp>
      <p:sp>
        <p:nvSpPr>
          <p:cNvPr id="32" name="Rechteck 31">
            <a:extLst>
              <a:ext uri="{FF2B5EF4-FFF2-40B4-BE49-F238E27FC236}">
                <a16:creationId xmlns:a16="http://schemas.microsoft.com/office/drawing/2014/main" id="{5DF9708B-9BB5-4D95-B752-09E07869D2C2}"/>
              </a:ext>
            </a:extLst>
          </p:cNvPr>
          <p:cNvSpPr/>
          <p:nvPr/>
        </p:nvSpPr>
        <p:spPr>
          <a:xfrm>
            <a:off x="10494480" y="3661682"/>
            <a:ext cx="104845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10 Stück</a:t>
            </a:r>
          </a:p>
        </p:txBody>
      </p:sp>
    </p:spTree>
    <p:extLst>
      <p:ext uri="{BB962C8B-B14F-4D97-AF65-F5344CB8AC3E}">
        <p14:creationId xmlns:p14="http://schemas.microsoft.com/office/powerpoint/2010/main" val="1543471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Auftrag mit Zeitbedarf terminieren</a:t>
            </a:r>
          </a:p>
        </p:txBody>
      </p:sp>
      <p:sp>
        <p:nvSpPr>
          <p:cNvPr id="5" name="Rechteck 4">
            <a:extLst>
              <a:ext uri="{FF2B5EF4-FFF2-40B4-BE49-F238E27FC236}">
                <a16:creationId xmlns:a16="http://schemas.microsoft.com/office/drawing/2014/main" id="{F9C2FC42-5470-46A7-98D4-EC64996FC9FC}"/>
              </a:ext>
            </a:extLst>
          </p:cNvPr>
          <p:cNvSpPr/>
          <p:nvPr/>
        </p:nvSpPr>
        <p:spPr>
          <a:xfrm>
            <a:off x="946772" y="365908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Endmontage</a:t>
            </a:r>
          </a:p>
        </p:txBody>
      </p:sp>
      <p:sp>
        <p:nvSpPr>
          <p:cNvPr id="28" name="Rechteck 27">
            <a:extLst>
              <a:ext uri="{FF2B5EF4-FFF2-40B4-BE49-F238E27FC236}">
                <a16:creationId xmlns:a16="http://schemas.microsoft.com/office/drawing/2014/main" id="{AE893EE9-322D-4D5E-AB73-B9CF2F5C8D43}"/>
              </a:ext>
            </a:extLst>
          </p:cNvPr>
          <p:cNvSpPr/>
          <p:nvPr/>
        </p:nvSpPr>
        <p:spPr>
          <a:xfrm>
            <a:off x="2858630"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1" name="Rechteck 30">
            <a:extLst>
              <a:ext uri="{FF2B5EF4-FFF2-40B4-BE49-F238E27FC236}">
                <a16:creationId xmlns:a16="http://schemas.microsoft.com/office/drawing/2014/main" id="{945A8E37-1EA1-4E0E-BD77-B1F21C4464DD}"/>
              </a:ext>
            </a:extLst>
          </p:cNvPr>
          <p:cNvSpPr/>
          <p:nvPr/>
        </p:nvSpPr>
        <p:spPr>
          <a:xfrm>
            <a:off x="3671163"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4" name="Rechteck 33">
            <a:extLst>
              <a:ext uri="{FF2B5EF4-FFF2-40B4-BE49-F238E27FC236}">
                <a16:creationId xmlns:a16="http://schemas.microsoft.com/office/drawing/2014/main" id="{32E597E3-8FC3-4FD0-9D62-843CD69BC65B}"/>
              </a:ext>
            </a:extLst>
          </p:cNvPr>
          <p:cNvSpPr/>
          <p:nvPr/>
        </p:nvSpPr>
        <p:spPr>
          <a:xfrm>
            <a:off x="4483696" y="365101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7" name="Rechteck 36">
            <a:extLst>
              <a:ext uri="{FF2B5EF4-FFF2-40B4-BE49-F238E27FC236}">
                <a16:creationId xmlns:a16="http://schemas.microsoft.com/office/drawing/2014/main" id="{12402074-D77F-4654-A33A-FA899E56210C}"/>
              </a:ext>
            </a:extLst>
          </p:cNvPr>
          <p:cNvSpPr/>
          <p:nvPr/>
        </p:nvSpPr>
        <p:spPr>
          <a:xfrm>
            <a:off x="5296229"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0" name="Rechteck 39">
            <a:extLst>
              <a:ext uri="{FF2B5EF4-FFF2-40B4-BE49-F238E27FC236}">
                <a16:creationId xmlns:a16="http://schemas.microsoft.com/office/drawing/2014/main" id="{5ECA4521-AF9A-4D70-B9DF-72BE2B591149}"/>
              </a:ext>
            </a:extLst>
          </p:cNvPr>
          <p:cNvSpPr/>
          <p:nvPr/>
        </p:nvSpPr>
        <p:spPr>
          <a:xfrm>
            <a:off x="6108762"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921295"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6" name="Rechteck 45">
            <a:extLst>
              <a:ext uri="{FF2B5EF4-FFF2-40B4-BE49-F238E27FC236}">
                <a16:creationId xmlns:a16="http://schemas.microsoft.com/office/drawing/2014/main" id="{CF39F608-0D2D-45CF-B955-CEAAB1657738}"/>
              </a:ext>
            </a:extLst>
          </p:cNvPr>
          <p:cNvSpPr/>
          <p:nvPr/>
        </p:nvSpPr>
        <p:spPr>
          <a:xfrm>
            <a:off x="7733828" y="3646469"/>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442</a:t>
            </a:r>
          </a:p>
        </p:txBody>
      </p:sp>
      <p:sp>
        <p:nvSpPr>
          <p:cNvPr id="49" name="Rechteck 48">
            <a:extLst>
              <a:ext uri="{FF2B5EF4-FFF2-40B4-BE49-F238E27FC236}">
                <a16:creationId xmlns:a16="http://schemas.microsoft.com/office/drawing/2014/main" id="{E2747B01-E02B-4E01-9904-9F1B326832B8}"/>
              </a:ext>
            </a:extLst>
          </p:cNvPr>
          <p:cNvSpPr/>
          <p:nvPr/>
        </p:nvSpPr>
        <p:spPr>
          <a:xfrm>
            <a:off x="8546361"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2" name="Rechteck 51">
            <a:extLst>
              <a:ext uri="{FF2B5EF4-FFF2-40B4-BE49-F238E27FC236}">
                <a16:creationId xmlns:a16="http://schemas.microsoft.com/office/drawing/2014/main" id="{7867D252-2DEF-4F59-87E7-27CD2E67F5E2}"/>
              </a:ext>
            </a:extLst>
          </p:cNvPr>
          <p:cNvSpPr/>
          <p:nvPr/>
        </p:nvSpPr>
        <p:spPr>
          <a:xfrm>
            <a:off x="9358894"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5" name="Rechteck 54">
            <a:extLst>
              <a:ext uri="{FF2B5EF4-FFF2-40B4-BE49-F238E27FC236}">
                <a16:creationId xmlns:a16="http://schemas.microsoft.com/office/drawing/2014/main" id="{E7266004-107E-44BF-B4EB-30E32A0B081C}"/>
              </a:ext>
            </a:extLst>
          </p:cNvPr>
          <p:cNvSpPr/>
          <p:nvPr/>
        </p:nvSpPr>
        <p:spPr>
          <a:xfrm>
            <a:off x="10171427"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8" name="Rechteck 57">
            <a:extLst>
              <a:ext uri="{FF2B5EF4-FFF2-40B4-BE49-F238E27FC236}">
                <a16:creationId xmlns:a16="http://schemas.microsoft.com/office/drawing/2014/main" id="{8389DF81-CF1A-465C-9B63-4B194CD8A91E}"/>
              </a:ext>
            </a:extLst>
          </p:cNvPr>
          <p:cNvSpPr/>
          <p:nvPr/>
        </p:nvSpPr>
        <p:spPr>
          <a:xfrm>
            <a:off x="10983955"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68" name="Rechteck 67">
            <a:extLst>
              <a:ext uri="{FF2B5EF4-FFF2-40B4-BE49-F238E27FC236}">
                <a16:creationId xmlns:a16="http://schemas.microsoft.com/office/drawing/2014/main" id="{EAB71848-F0CB-444F-B4A1-A1B01F52171B}"/>
              </a:ext>
            </a:extLst>
          </p:cNvPr>
          <p:cNvSpPr/>
          <p:nvPr/>
        </p:nvSpPr>
        <p:spPr>
          <a:xfrm>
            <a:off x="946772" y="324815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Dosen auslöffeln</a:t>
            </a:r>
          </a:p>
        </p:txBody>
      </p:sp>
      <p:sp>
        <p:nvSpPr>
          <p:cNvPr id="69" name="Rechteck 68">
            <a:extLst>
              <a:ext uri="{FF2B5EF4-FFF2-40B4-BE49-F238E27FC236}">
                <a16:creationId xmlns:a16="http://schemas.microsoft.com/office/drawing/2014/main" id="{222F3E06-1B5E-475B-9D7C-710B3DBFD46C}"/>
              </a:ext>
            </a:extLst>
          </p:cNvPr>
          <p:cNvSpPr/>
          <p:nvPr/>
        </p:nvSpPr>
        <p:spPr>
          <a:xfrm>
            <a:off x="2858630" y="3248151"/>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0" name="Rechteck 69">
            <a:extLst>
              <a:ext uri="{FF2B5EF4-FFF2-40B4-BE49-F238E27FC236}">
                <a16:creationId xmlns:a16="http://schemas.microsoft.com/office/drawing/2014/main" id="{F4F7A334-E3CA-4381-B094-7FF2FDCA21B4}"/>
              </a:ext>
            </a:extLst>
          </p:cNvPr>
          <p:cNvSpPr/>
          <p:nvPr/>
        </p:nvSpPr>
        <p:spPr>
          <a:xfrm>
            <a:off x="3671163" y="324815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301</a:t>
            </a:r>
          </a:p>
        </p:txBody>
      </p:sp>
      <p:sp>
        <p:nvSpPr>
          <p:cNvPr id="71" name="Rechteck 70">
            <a:extLst>
              <a:ext uri="{FF2B5EF4-FFF2-40B4-BE49-F238E27FC236}">
                <a16:creationId xmlns:a16="http://schemas.microsoft.com/office/drawing/2014/main" id="{D7A1C6D2-40F8-413B-9454-108D8396605A}"/>
              </a:ext>
            </a:extLst>
          </p:cNvPr>
          <p:cNvSpPr/>
          <p:nvPr/>
        </p:nvSpPr>
        <p:spPr>
          <a:xfrm>
            <a:off x="4483696" y="324008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72" name="Rechteck 71">
            <a:extLst>
              <a:ext uri="{FF2B5EF4-FFF2-40B4-BE49-F238E27FC236}">
                <a16:creationId xmlns:a16="http://schemas.microsoft.com/office/drawing/2014/main" id="{7621B60A-5AFC-42B0-9429-863B4C1EF3D6}"/>
              </a:ext>
            </a:extLst>
          </p:cNvPr>
          <p:cNvSpPr/>
          <p:nvPr/>
        </p:nvSpPr>
        <p:spPr>
          <a:xfrm>
            <a:off x="5296229"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73" name="Rechteck 72">
            <a:extLst>
              <a:ext uri="{FF2B5EF4-FFF2-40B4-BE49-F238E27FC236}">
                <a16:creationId xmlns:a16="http://schemas.microsoft.com/office/drawing/2014/main" id="{E4D61AD2-5B72-46CA-BBC7-9FAE5CC93A84}"/>
              </a:ext>
            </a:extLst>
          </p:cNvPr>
          <p:cNvSpPr/>
          <p:nvPr/>
        </p:nvSpPr>
        <p:spPr>
          <a:xfrm>
            <a:off x="6108762"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4" name="Rechteck 73">
            <a:extLst>
              <a:ext uri="{FF2B5EF4-FFF2-40B4-BE49-F238E27FC236}">
                <a16:creationId xmlns:a16="http://schemas.microsoft.com/office/drawing/2014/main" id="{B12C4D60-7E7F-4E3D-90BC-C15FA7C6D3C8}"/>
              </a:ext>
            </a:extLst>
          </p:cNvPr>
          <p:cNvSpPr/>
          <p:nvPr/>
        </p:nvSpPr>
        <p:spPr>
          <a:xfrm>
            <a:off x="6921295"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9" name="Rechteck 78">
            <a:extLst>
              <a:ext uri="{FF2B5EF4-FFF2-40B4-BE49-F238E27FC236}">
                <a16:creationId xmlns:a16="http://schemas.microsoft.com/office/drawing/2014/main" id="{AD39843B-AFB7-481F-83B5-637C6F198EAB}"/>
              </a:ext>
            </a:extLst>
          </p:cNvPr>
          <p:cNvSpPr/>
          <p:nvPr/>
        </p:nvSpPr>
        <p:spPr>
          <a:xfrm>
            <a:off x="7733828"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0" name="Rechteck 79">
            <a:extLst>
              <a:ext uri="{FF2B5EF4-FFF2-40B4-BE49-F238E27FC236}">
                <a16:creationId xmlns:a16="http://schemas.microsoft.com/office/drawing/2014/main" id="{4ED26F6A-5C14-4E35-AE68-20DC7500AA26}"/>
              </a:ext>
            </a:extLst>
          </p:cNvPr>
          <p:cNvSpPr/>
          <p:nvPr/>
        </p:nvSpPr>
        <p:spPr>
          <a:xfrm>
            <a:off x="8546361"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1" name="Rechteck 80">
            <a:extLst>
              <a:ext uri="{FF2B5EF4-FFF2-40B4-BE49-F238E27FC236}">
                <a16:creationId xmlns:a16="http://schemas.microsoft.com/office/drawing/2014/main" id="{25DFB9E3-0A65-4636-86C2-2A3D15665BC6}"/>
              </a:ext>
            </a:extLst>
          </p:cNvPr>
          <p:cNvSpPr/>
          <p:nvPr/>
        </p:nvSpPr>
        <p:spPr>
          <a:xfrm>
            <a:off x="9358894"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2" name="Rechteck 81">
            <a:extLst>
              <a:ext uri="{FF2B5EF4-FFF2-40B4-BE49-F238E27FC236}">
                <a16:creationId xmlns:a16="http://schemas.microsoft.com/office/drawing/2014/main" id="{37B460E2-80CA-41B2-9981-BE03A37179B3}"/>
              </a:ext>
            </a:extLst>
          </p:cNvPr>
          <p:cNvSpPr/>
          <p:nvPr/>
        </p:nvSpPr>
        <p:spPr>
          <a:xfrm>
            <a:off x="10171427"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3" name="Rechteck 82">
            <a:extLst>
              <a:ext uri="{FF2B5EF4-FFF2-40B4-BE49-F238E27FC236}">
                <a16:creationId xmlns:a16="http://schemas.microsoft.com/office/drawing/2014/main" id="{41E01D78-2EB8-40EC-9937-47ECDED27A7F}"/>
              </a:ext>
            </a:extLst>
          </p:cNvPr>
          <p:cNvSpPr/>
          <p:nvPr/>
        </p:nvSpPr>
        <p:spPr>
          <a:xfrm>
            <a:off x="10983955"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4" name="Rechteck 83">
            <a:extLst>
              <a:ext uri="{FF2B5EF4-FFF2-40B4-BE49-F238E27FC236}">
                <a16:creationId xmlns:a16="http://schemas.microsoft.com/office/drawing/2014/main" id="{9206BEC0-250E-4328-BDBE-BC80E2A5B23B}"/>
              </a:ext>
            </a:extLst>
          </p:cNvPr>
          <p:cNvSpPr/>
          <p:nvPr/>
        </p:nvSpPr>
        <p:spPr>
          <a:xfrm>
            <a:off x="951138" y="283721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Schneiden</a:t>
            </a:r>
          </a:p>
        </p:txBody>
      </p:sp>
      <p:sp>
        <p:nvSpPr>
          <p:cNvPr id="85" name="Rechteck 84">
            <a:extLst>
              <a:ext uri="{FF2B5EF4-FFF2-40B4-BE49-F238E27FC236}">
                <a16:creationId xmlns:a16="http://schemas.microsoft.com/office/drawing/2014/main" id="{F8915C27-C154-4363-ACFF-033D4CB6847E}"/>
              </a:ext>
            </a:extLst>
          </p:cNvPr>
          <p:cNvSpPr/>
          <p:nvPr/>
        </p:nvSpPr>
        <p:spPr>
          <a:xfrm>
            <a:off x="2862996" y="2837216"/>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135</a:t>
            </a:r>
          </a:p>
        </p:txBody>
      </p:sp>
      <p:sp>
        <p:nvSpPr>
          <p:cNvPr id="86" name="Rechteck 85">
            <a:extLst>
              <a:ext uri="{FF2B5EF4-FFF2-40B4-BE49-F238E27FC236}">
                <a16:creationId xmlns:a16="http://schemas.microsoft.com/office/drawing/2014/main" id="{5B82FE68-EEA4-4A7F-8A03-00FDF4EA6EA3}"/>
              </a:ext>
            </a:extLst>
          </p:cNvPr>
          <p:cNvSpPr/>
          <p:nvPr/>
        </p:nvSpPr>
        <p:spPr>
          <a:xfrm>
            <a:off x="3675529"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9" name="Rechteck 88">
            <a:extLst>
              <a:ext uri="{FF2B5EF4-FFF2-40B4-BE49-F238E27FC236}">
                <a16:creationId xmlns:a16="http://schemas.microsoft.com/office/drawing/2014/main" id="{F8613E62-CCCC-410D-A9C4-18BD6AFAD71B}"/>
              </a:ext>
            </a:extLst>
          </p:cNvPr>
          <p:cNvSpPr/>
          <p:nvPr/>
        </p:nvSpPr>
        <p:spPr>
          <a:xfrm>
            <a:off x="4488062" y="282914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0" name="Rechteck 89">
            <a:extLst>
              <a:ext uri="{FF2B5EF4-FFF2-40B4-BE49-F238E27FC236}">
                <a16:creationId xmlns:a16="http://schemas.microsoft.com/office/drawing/2014/main" id="{44CBB1AC-7996-4C4F-BC56-2A5A0AD5E04F}"/>
              </a:ext>
            </a:extLst>
          </p:cNvPr>
          <p:cNvSpPr/>
          <p:nvPr/>
        </p:nvSpPr>
        <p:spPr>
          <a:xfrm>
            <a:off x="5300595"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1" name="Rechteck 90">
            <a:extLst>
              <a:ext uri="{FF2B5EF4-FFF2-40B4-BE49-F238E27FC236}">
                <a16:creationId xmlns:a16="http://schemas.microsoft.com/office/drawing/2014/main" id="{FAD0FFFC-A06E-400D-87D5-6DD92CF93957}"/>
              </a:ext>
            </a:extLst>
          </p:cNvPr>
          <p:cNvSpPr/>
          <p:nvPr/>
        </p:nvSpPr>
        <p:spPr>
          <a:xfrm>
            <a:off x="6113128"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2" name="Rechteck 91">
            <a:extLst>
              <a:ext uri="{FF2B5EF4-FFF2-40B4-BE49-F238E27FC236}">
                <a16:creationId xmlns:a16="http://schemas.microsoft.com/office/drawing/2014/main" id="{AC083256-C79B-4193-B7C8-F5F87B3C2BFE}"/>
              </a:ext>
            </a:extLst>
          </p:cNvPr>
          <p:cNvSpPr/>
          <p:nvPr/>
        </p:nvSpPr>
        <p:spPr>
          <a:xfrm>
            <a:off x="6925661"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3" name="Rechteck 92">
            <a:extLst>
              <a:ext uri="{FF2B5EF4-FFF2-40B4-BE49-F238E27FC236}">
                <a16:creationId xmlns:a16="http://schemas.microsoft.com/office/drawing/2014/main" id="{B833B7A1-9089-43AE-837E-EB1136F86F25}"/>
              </a:ext>
            </a:extLst>
          </p:cNvPr>
          <p:cNvSpPr/>
          <p:nvPr/>
        </p:nvSpPr>
        <p:spPr>
          <a:xfrm>
            <a:off x="7738194"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4" name="Rechteck 93">
            <a:extLst>
              <a:ext uri="{FF2B5EF4-FFF2-40B4-BE49-F238E27FC236}">
                <a16:creationId xmlns:a16="http://schemas.microsoft.com/office/drawing/2014/main" id="{6C7D23B6-F417-4360-8603-5F6628FF91D0}"/>
              </a:ext>
            </a:extLst>
          </p:cNvPr>
          <p:cNvSpPr/>
          <p:nvPr/>
        </p:nvSpPr>
        <p:spPr>
          <a:xfrm>
            <a:off x="8550727"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5" name="Rechteck 94">
            <a:extLst>
              <a:ext uri="{FF2B5EF4-FFF2-40B4-BE49-F238E27FC236}">
                <a16:creationId xmlns:a16="http://schemas.microsoft.com/office/drawing/2014/main" id="{D82B0B07-1C3F-4C7D-A30E-17A184EBFEA6}"/>
              </a:ext>
            </a:extLst>
          </p:cNvPr>
          <p:cNvSpPr/>
          <p:nvPr/>
        </p:nvSpPr>
        <p:spPr>
          <a:xfrm>
            <a:off x="9363260"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6" name="Rechteck 95">
            <a:extLst>
              <a:ext uri="{FF2B5EF4-FFF2-40B4-BE49-F238E27FC236}">
                <a16:creationId xmlns:a16="http://schemas.microsoft.com/office/drawing/2014/main" id="{D3B2D668-98DD-4D0F-B017-7058F7EAEDAE}"/>
              </a:ext>
            </a:extLst>
          </p:cNvPr>
          <p:cNvSpPr/>
          <p:nvPr/>
        </p:nvSpPr>
        <p:spPr>
          <a:xfrm>
            <a:off x="10175793"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7" name="Rechteck 96">
            <a:extLst>
              <a:ext uri="{FF2B5EF4-FFF2-40B4-BE49-F238E27FC236}">
                <a16:creationId xmlns:a16="http://schemas.microsoft.com/office/drawing/2014/main" id="{733EA322-D48E-47CD-951C-DBB2C17148F8}"/>
              </a:ext>
            </a:extLst>
          </p:cNvPr>
          <p:cNvSpPr/>
          <p:nvPr/>
        </p:nvSpPr>
        <p:spPr>
          <a:xfrm>
            <a:off x="10988321"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8" name="Rechteck 97">
            <a:extLst>
              <a:ext uri="{FF2B5EF4-FFF2-40B4-BE49-F238E27FC236}">
                <a16:creationId xmlns:a16="http://schemas.microsoft.com/office/drawing/2014/main" id="{E1016DFA-8E07-4D82-B30B-68827BF9516C}"/>
              </a:ext>
            </a:extLst>
          </p:cNvPr>
          <p:cNvSpPr/>
          <p:nvPr/>
        </p:nvSpPr>
        <p:spPr>
          <a:xfrm>
            <a:off x="951138" y="242628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2996" y="242628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112</a:t>
            </a:r>
          </a:p>
        </p:txBody>
      </p:sp>
      <p:sp>
        <p:nvSpPr>
          <p:cNvPr id="100" name="Rechteck 99">
            <a:extLst>
              <a:ext uri="{FF2B5EF4-FFF2-40B4-BE49-F238E27FC236}">
                <a16:creationId xmlns:a16="http://schemas.microsoft.com/office/drawing/2014/main" id="{51EF63AF-68BE-4697-AF99-AF724F6527BC}"/>
              </a:ext>
            </a:extLst>
          </p:cNvPr>
          <p:cNvSpPr/>
          <p:nvPr/>
        </p:nvSpPr>
        <p:spPr>
          <a:xfrm>
            <a:off x="3675529"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1" name="Rechteck 100">
            <a:extLst>
              <a:ext uri="{FF2B5EF4-FFF2-40B4-BE49-F238E27FC236}">
                <a16:creationId xmlns:a16="http://schemas.microsoft.com/office/drawing/2014/main" id="{3A7FB938-3FDB-4B07-B75A-569B7996CA9C}"/>
              </a:ext>
            </a:extLst>
          </p:cNvPr>
          <p:cNvSpPr/>
          <p:nvPr/>
        </p:nvSpPr>
        <p:spPr>
          <a:xfrm>
            <a:off x="4488062" y="241821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2" name="Rechteck 101">
            <a:extLst>
              <a:ext uri="{FF2B5EF4-FFF2-40B4-BE49-F238E27FC236}">
                <a16:creationId xmlns:a16="http://schemas.microsoft.com/office/drawing/2014/main" id="{03D7E14E-EE98-447E-849C-24ABE48359DA}"/>
              </a:ext>
            </a:extLst>
          </p:cNvPr>
          <p:cNvSpPr/>
          <p:nvPr/>
        </p:nvSpPr>
        <p:spPr>
          <a:xfrm>
            <a:off x="5300595"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3" name="Rechteck 102">
            <a:extLst>
              <a:ext uri="{FF2B5EF4-FFF2-40B4-BE49-F238E27FC236}">
                <a16:creationId xmlns:a16="http://schemas.microsoft.com/office/drawing/2014/main" id="{D14104D4-5B37-4AC2-8D42-AECBCDB25812}"/>
              </a:ext>
            </a:extLst>
          </p:cNvPr>
          <p:cNvSpPr/>
          <p:nvPr/>
        </p:nvSpPr>
        <p:spPr>
          <a:xfrm>
            <a:off x="6113128"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4" name="Rechteck 103">
            <a:extLst>
              <a:ext uri="{FF2B5EF4-FFF2-40B4-BE49-F238E27FC236}">
                <a16:creationId xmlns:a16="http://schemas.microsoft.com/office/drawing/2014/main" id="{964D057D-9E05-4546-B42F-D4310244758D}"/>
              </a:ext>
            </a:extLst>
          </p:cNvPr>
          <p:cNvSpPr/>
          <p:nvPr/>
        </p:nvSpPr>
        <p:spPr>
          <a:xfrm>
            <a:off x="6925661"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5" name="Rechteck 104">
            <a:extLst>
              <a:ext uri="{FF2B5EF4-FFF2-40B4-BE49-F238E27FC236}">
                <a16:creationId xmlns:a16="http://schemas.microsoft.com/office/drawing/2014/main" id="{C153B6DE-8BD4-414D-94CD-0734CDC82000}"/>
              </a:ext>
            </a:extLst>
          </p:cNvPr>
          <p:cNvSpPr/>
          <p:nvPr/>
        </p:nvSpPr>
        <p:spPr>
          <a:xfrm>
            <a:off x="7738194"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6" name="Rechteck 105">
            <a:extLst>
              <a:ext uri="{FF2B5EF4-FFF2-40B4-BE49-F238E27FC236}">
                <a16:creationId xmlns:a16="http://schemas.microsoft.com/office/drawing/2014/main" id="{C6F2DB41-ADC5-4864-BFAF-58042108CAA0}"/>
              </a:ext>
            </a:extLst>
          </p:cNvPr>
          <p:cNvSpPr/>
          <p:nvPr/>
        </p:nvSpPr>
        <p:spPr>
          <a:xfrm>
            <a:off x="8550727"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7" name="Rechteck 106">
            <a:extLst>
              <a:ext uri="{FF2B5EF4-FFF2-40B4-BE49-F238E27FC236}">
                <a16:creationId xmlns:a16="http://schemas.microsoft.com/office/drawing/2014/main" id="{88E4C6FF-EDE7-41C9-85FD-FC053681EDA2}"/>
              </a:ext>
            </a:extLst>
          </p:cNvPr>
          <p:cNvSpPr/>
          <p:nvPr/>
        </p:nvSpPr>
        <p:spPr>
          <a:xfrm>
            <a:off x="9363260"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8" name="Rechteck 107">
            <a:extLst>
              <a:ext uri="{FF2B5EF4-FFF2-40B4-BE49-F238E27FC236}">
                <a16:creationId xmlns:a16="http://schemas.microsoft.com/office/drawing/2014/main" id="{FC647FD0-3CDF-4C55-92D5-27493C1E34F5}"/>
              </a:ext>
            </a:extLst>
          </p:cNvPr>
          <p:cNvSpPr/>
          <p:nvPr/>
        </p:nvSpPr>
        <p:spPr>
          <a:xfrm>
            <a:off x="10175793"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9" name="Rechteck 108">
            <a:extLst>
              <a:ext uri="{FF2B5EF4-FFF2-40B4-BE49-F238E27FC236}">
                <a16:creationId xmlns:a16="http://schemas.microsoft.com/office/drawing/2014/main" id="{F96C2965-7893-4594-AEB9-F62D3BB31E6B}"/>
              </a:ext>
            </a:extLst>
          </p:cNvPr>
          <p:cNvSpPr/>
          <p:nvPr/>
        </p:nvSpPr>
        <p:spPr>
          <a:xfrm>
            <a:off x="10988321"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34" name="Rechteck 133">
            <a:extLst>
              <a:ext uri="{FF2B5EF4-FFF2-40B4-BE49-F238E27FC236}">
                <a16:creationId xmlns:a16="http://schemas.microsoft.com/office/drawing/2014/main" id="{7AE2CEA4-A63D-4585-9E05-7998555E6490}"/>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135" name="Rechteck 134">
            <a:extLst>
              <a:ext uri="{FF2B5EF4-FFF2-40B4-BE49-F238E27FC236}">
                <a16:creationId xmlns:a16="http://schemas.microsoft.com/office/drawing/2014/main" id="{0E69D405-11D7-4041-9365-42F84DF51B2B}"/>
              </a:ext>
            </a:extLst>
          </p:cNvPr>
          <p:cNvSpPr/>
          <p:nvPr/>
        </p:nvSpPr>
        <p:spPr>
          <a:xfrm>
            <a:off x="7733828" y="528216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182</a:t>
            </a:r>
          </a:p>
        </p:txBody>
      </p:sp>
      <p:sp>
        <p:nvSpPr>
          <p:cNvPr id="136" name="Rechteck 135">
            <a:extLst>
              <a:ext uri="{FF2B5EF4-FFF2-40B4-BE49-F238E27FC236}">
                <a16:creationId xmlns:a16="http://schemas.microsoft.com/office/drawing/2014/main" id="{AB0853C5-CBE2-4D9A-9B69-605F8B6D39DA}"/>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137" name="Rechteck 136">
            <a:extLst>
              <a:ext uri="{FF2B5EF4-FFF2-40B4-BE49-F238E27FC236}">
                <a16:creationId xmlns:a16="http://schemas.microsoft.com/office/drawing/2014/main" id="{9919E01E-DBE5-4BDA-85DB-EC7DDC26E183}"/>
              </a:ext>
            </a:extLst>
          </p:cNvPr>
          <p:cNvSpPr/>
          <p:nvPr/>
        </p:nvSpPr>
        <p:spPr>
          <a:xfrm>
            <a:off x="2867361" y="4871233"/>
            <a:ext cx="1499837"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323</a:t>
            </a:r>
          </a:p>
        </p:txBody>
      </p:sp>
      <p:sp>
        <p:nvSpPr>
          <p:cNvPr id="138" name="Rechteck 137">
            <a:extLst>
              <a:ext uri="{FF2B5EF4-FFF2-40B4-BE49-F238E27FC236}">
                <a16:creationId xmlns:a16="http://schemas.microsoft.com/office/drawing/2014/main" id="{53BD94A2-1470-40B7-8C73-04D365493581}"/>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139" name="Rechteck 138">
            <a:extLst>
              <a:ext uri="{FF2B5EF4-FFF2-40B4-BE49-F238E27FC236}">
                <a16:creationId xmlns:a16="http://schemas.microsoft.com/office/drawing/2014/main" id="{9B49E7F3-695E-49C6-B18A-1C1C154F15E9}"/>
              </a:ext>
            </a:extLst>
          </p:cNvPr>
          <p:cNvSpPr/>
          <p:nvPr/>
        </p:nvSpPr>
        <p:spPr>
          <a:xfrm>
            <a:off x="2867362" y="446029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19</a:t>
            </a:r>
          </a:p>
        </p:txBody>
      </p:sp>
      <p:sp>
        <p:nvSpPr>
          <p:cNvPr id="140" name="Rechteck 139">
            <a:extLst>
              <a:ext uri="{FF2B5EF4-FFF2-40B4-BE49-F238E27FC236}">
                <a16:creationId xmlns:a16="http://schemas.microsoft.com/office/drawing/2014/main" id="{4AEDF925-8112-4C9E-AFEF-FC632F479E37}"/>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141" name="Rechteck 140">
            <a:extLst>
              <a:ext uri="{FF2B5EF4-FFF2-40B4-BE49-F238E27FC236}">
                <a16:creationId xmlns:a16="http://schemas.microsoft.com/office/drawing/2014/main" id="{D0E027E0-77AA-4261-A13F-7F3B0D40601C}"/>
              </a:ext>
            </a:extLst>
          </p:cNvPr>
          <p:cNvSpPr/>
          <p:nvPr/>
        </p:nvSpPr>
        <p:spPr>
          <a:xfrm>
            <a:off x="2867362" y="404936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44</a:t>
            </a:r>
          </a:p>
        </p:txBody>
      </p:sp>
      <p:sp>
        <p:nvSpPr>
          <p:cNvPr id="142" name="Inhaltsplatzhalter 2">
            <a:extLst>
              <a:ext uri="{FF2B5EF4-FFF2-40B4-BE49-F238E27FC236}">
                <a16:creationId xmlns:a16="http://schemas.microsoft.com/office/drawing/2014/main" id="{9ACD48D9-09E0-4042-A2EA-DD058B0B41FB}"/>
              </a:ext>
            </a:extLst>
          </p:cNvPr>
          <p:cNvSpPr>
            <a:spLocks noGrp="1"/>
          </p:cNvSpPr>
          <p:nvPr>
            <p:ph idx="1"/>
          </p:nvPr>
        </p:nvSpPr>
        <p:spPr>
          <a:xfrm>
            <a:off x="838200" y="1825625"/>
            <a:ext cx="10515600" cy="528827"/>
          </a:xfrm>
        </p:spPr>
        <p:txBody>
          <a:bodyPr/>
          <a:lstStyle/>
          <a:p>
            <a:r>
              <a:rPr lang="de-DE" dirty="0"/>
              <a:t>Freizeit in der Kapazität wird gesucht und belegt/reduziert</a:t>
            </a:r>
          </a:p>
        </p:txBody>
      </p:sp>
    </p:spTree>
    <p:extLst>
      <p:ext uri="{BB962C8B-B14F-4D97-AF65-F5344CB8AC3E}">
        <p14:creationId xmlns:p14="http://schemas.microsoft.com/office/powerpoint/2010/main" val="4259805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Vorwärts-Terminierung</a:t>
            </a:r>
          </a:p>
        </p:txBody>
      </p:sp>
      <p:sp>
        <p:nvSpPr>
          <p:cNvPr id="5" name="Rechteck 4">
            <a:extLst>
              <a:ext uri="{FF2B5EF4-FFF2-40B4-BE49-F238E27FC236}">
                <a16:creationId xmlns:a16="http://schemas.microsoft.com/office/drawing/2014/main" id="{F9C2FC42-5470-46A7-98D4-EC64996FC9FC}"/>
              </a:ext>
            </a:extLst>
          </p:cNvPr>
          <p:cNvSpPr/>
          <p:nvPr/>
        </p:nvSpPr>
        <p:spPr>
          <a:xfrm>
            <a:off x="946772" y="365908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Endmontage</a:t>
            </a:r>
          </a:p>
        </p:txBody>
      </p:sp>
      <p:sp>
        <p:nvSpPr>
          <p:cNvPr id="28" name="Rechteck 27">
            <a:extLst>
              <a:ext uri="{FF2B5EF4-FFF2-40B4-BE49-F238E27FC236}">
                <a16:creationId xmlns:a16="http://schemas.microsoft.com/office/drawing/2014/main" id="{AE893EE9-322D-4D5E-AB73-B9CF2F5C8D43}"/>
              </a:ext>
            </a:extLst>
          </p:cNvPr>
          <p:cNvSpPr/>
          <p:nvPr/>
        </p:nvSpPr>
        <p:spPr>
          <a:xfrm>
            <a:off x="2858630"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1" name="Rechteck 30">
            <a:extLst>
              <a:ext uri="{FF2B5EF4-FFF2-40B4-BE49-F238E27FC236}">
                <a16:creationId xmlns:a16="http://schemas.microsoft.com/office/drawing/2014/main" id="{945A8E37-1EA1-4E0E-BD77-B1F21C4464DD}"/>
              </a:ext>
            </a:extLst>
          </p:cNvPr>
          <p:cNvSpPr/>
          <p:nvPr/>
        </p:nvSpPr>
        <p:spPr>
          <a:xfrm>
            <a:off x="3671163"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4" name="Rechteck 33">
            <a:extLst>
              <a:ext uri="{FF2B5EF4-FFF2-40B4-BE49-F238E27FC236}">
                <a16:creationId xmlns:a16="http://schemas.microsoft.com/office/drawing/2014/main" id="{32E597E3-8FC3-4FD0-9D62-843CD69BC65B}"/>
              </a:ext>
            </a:extLst>
          </p:cNvPr>
          <p:cNvSpPr/>
          <p:nvPr/>
        </p:nvSpPr>
        <p:spPr>
          <a:xfrm>
            <a:off x="4483696" y="365101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7" name="Rechteck 36">
            <a:extLst>
              <a:ext uri="{FF2B5EF4-FFF2-40B4-BE49-F238E27FC236}">
                <a16:creationId xmlns:a16="http://schemas.microsoft.com/office/drawing/2014/main" id="{12402074-D77F-4654-A33A-FA899E56210C}"/>
              </a:ext>
            </a:extLst>
          </p:cNvPr>
          <p:cNvSpPr/>
          <p:nvPr/>
        </p:nvSpPr>
        <p:spPr>
          <a:xfrm>
            <a:off x="5296229"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0" name="Rechteck 39">
            <a:extLst>
              <a:ext uri="{FF2B5EF4-FFF2-40B4-BE49-F238E27FC236}">
                <a16:creationId xmlns:a16="http://schemas.microsoft.com/office/drawing/2014/main" id="{5ECA4521-AF9A-4D70-B9DF-72BE2B591149}"/>
              </a:ext>
            </a:extLst>
          </p:cNvPr>
          <p:cNvSpPr/>
          <p:nvPr/>
        </p:nvSpPr>
        <p:spPr>
          <a:xfrm>
            <a:off x="6108762"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921295"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6" name="Rechteck 45">
            <a:extLst>
              <a:ext uri="{FF2B5EF4-FFF2-40B4-BE49-F238E27FC236}">
                <a16:creationId xmlns:a16="http://schemas.microsoft.com/office/drawing/2014/main" id="{CF39F608-0D2D-45CF-B955-CEAAB1657738}"/>
              </a:ext>
            </a:extLst>
          </p:cNvPr>
          <p:cNvSpPr/>
          <p:nvPr/>
        </p:nvSpPr>
        <p:spPr>
          <a:xfrm>
            <a:off x="7733828" y="3646469"/>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442</a:t>
            </a:r>
          </a:p>
        </p:txBody>
      </p:sp>
      <p:sp>
        <p:nvSpPr>
          <p:cNvPr id="49" name="Rechteck 48">
            <a:extLst>
              <a:ext uri="{FF2B5EF4-FFF2-40B4-BE49-F238E27FC236}">
                <a16:creationId xmlns:a16="http://schemas.microsoft.com/office/drawing/2014/main" id="{E2747B01-E02B-4E01-9904-9F1B326832B8}"/>
              </a:ext>
            </a:extLst>
          </p:cNvPr>
          <p:cNvSpPr/>
          <p:nvPr/>
        </p:nvSpPr>
        <p:spPr>
          <a:xfrm>
            <a:off x="8546361"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2" name="Rechteck 51">
            <a:extLst>
              <a:ext uri="{FF2B5EF4-FFF2-40B4-BE49-F238E27FC236}">
                <a16:creationId xmlns:a16="http://schemas.microsoft.com/office/drawing/2014/main" id="{7867D252-2DEF-4F59-87E7-27CD2E67F5E2}"/>
              </a:ext>
            </a:extLst>
          </p:cNvPr>
          <p:cNvSpPr/>
          <p:nvPr/>
        </p:nvSpPr>
        <p:spPr>
          <a:xfrm>
            <a:off x="9358894"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5" name="Rechteck 54">
            <a:extLst>
              <a:ext uri="{FF2B5EF4-FFF2-40B4-BE49-F238E27FC236}">
                <a16:creationId xmlns:a16="http://schemas.microsoft.com/office/drawing/2014/main" id="{E7266004-107E-44BF-B4EB-30E32A0B081C}"/>
              </a:ext>
            </a:extLst>
          </p:cNvPr>
          <p:cNvSpPr/>
          <p:nvPr/>
        </p:nvSpPr>
        <p:spPr>
          <a:xfrm>
            <a:off x="10171427"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8" name="Rechteck 57">
            <a:extLst>
              <a:ext uri="{FF2B5EF4-FFF2-40B4-BE49-F238E27FC236}">
                <a16:creationId xmlns:a16="http://schemas.microsoft.com/office/drawing/2014/main" id="{8389DF81-CF1A-465C-9B63-4B194CD8A91E}"/>
              </a:ext>
            </a:extLst>
          </p:cNvPr>
          <p:cNvSpPr/>
          <p:nvPr/>
        </p:nvSpPr>
        <p:spPr>
          <a:xfrm>
            <a:off x="10983955"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68" name="Rechteck 67">
            <a:extLst>
              <a:ext uri="{FF2B5EF4-FFF2-40B4-BE49-F238E27FC236}">
                <a16:creationId xmlns:a16="http://schemas.microsoft.com/office/drawing/2014/main" id="{EAB71848-F0CB-444F-B4A1-A1B01F52171B}"/>
              </a:ext>
            </a:extLst>
          </p:cNvPr>
          <p:cNvSpPr/>
          <p:nvPr/>
        </p:nvSpPr>
        <p:spPr>
          <a:xfrm>
            <a:off x="946772" y="324815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Dosen auslöffeln</a:t>
            </a:r>
          </a:p>
        </p:txBody>
      </p:sp>
      <p:sp>
        <p:nvSpPr>
          <p:cNvPr id="69" name="Rechteck 68">
            <a:extLst>
              <a:ext uri="{FF2B5EF4-FFF2-40B4-BE49-F238E27FC236}">
                <a16:creationId xmlns:a16="http://schemas.microsoft.com/office/drawing/2014/main" id="{222F3E06-1B5E-475B-9D7C-710B3DBFD46C}"/>
              </a:ext>
            </a:extLst>
          </p:cNvPr>
          <p:cNvSpPr/>
          <p:nvPr/>
        </p:nvSpPr>
        <p:spPr>
          <a:xfrm>
            <a:off x="2858630" y="3248151"/>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0" name="Rechteck 69">
            <a:extLst>
              <a:ext uri="{FF2B5EF4-FFF2-40B4-BE49-F238E27FC236}">
                <a16:creationId xmlns:a16="http://schemas.microsoft.com/office/drawing/2014/main" id="{F4F7A334-E3CA-4381-B094-7FF2FDCA21B4}"/>
              </a:ext>
            </a:extLst>
          </p:cNvPr>
          <p:cNvSpPr/>
          <p:nvPr/>
        </p:nvSpPr>
        <p:spPr>
          <a:xfrm>
            <a:off x="3671163" y="324815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301</a:t>
            </a:r>
          </a:p>
        </p:txBody>
      </p:sp>
      <p:sp>
        <p:nvSpPr>
          <p:cNvPr id="71" name="Rechteck 70">
            <a:extLst>
              <a:ext uri="{FF2B5EF4-FFF2-40B4-BE49-F238E27FC236}">
                <a16:creationId xmlns:a16="http://schemas.microsoft.com/office/drawing/2014/main" id="{D7A1C6D2-40F8-413B-9454-108D8396605A}"/>
              </a:ext>
            </a:extLst>
          </p:cNvPr>
          <p:cNvSpPr/>
          <p:nvPr/>
        </p:nvSpPr>
        <p:spPr>
          <a:xfrm>
            <a:off x="4483696" y="324008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72" name="Rechteck 71">
            <a:extLst>
              <a:ext uri="{FF2B5EF4-FFF2-40B4-BE49-F238E27FC236}">
                <a16:creationId xmlns:a16="http://schemas.microsoft.com/office/drawing/2014/main" id="{7621B60A-5AFC-42B0-9429-863B4C1EF3D6}"/>
              </a:ext>
            </a:extLst>
          </p:cNvPr>
          <p:cNvSpPr/>
          <p:nvPr/>
        </p:nvSpPr>
        <p:spPr>
          <a:xfrm>
            <a:off x="5296229"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73" name="Rechteck 72">
            <a:extLst>
              <a:ext uri="{FF2B5EF4-FFF2-40B4-BE49-F238E27FC236}">
                <a16:creationId xmlns:a16="http://schemas.microsoft.com/office/drawing/2014/main" id="{E4D61AD2-5B72-46CA-BBC7-9FAE5CC93A84}"/>
              </a:ext>
            </a:extLst>
          </p:cNvPr>
          <p:cNvSpPr/>
          <p:nvPr/>
        </p:nvSpPr>
        <p:spPr>
          <a:xfrm>
            <a:off x="6108762"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4" name="Rechteck 73">
            <a:extLst>
              <a:ext uri="{FF2B5EF4-FFF2-40B4-BE49-F238E27FC236}">
                <a16:creationId xmlns:a16="http://schemas.microsoft.com/office/drawing/2014/main" id="{B12C4D60-7E7F-4E3D-90BC-C15FA7C6D3C8}"/>
              </a:ext>
            </a:extLst>
          </p:cNvPr>
          <p:cNvSpPr/>
          <p:nvPr/>
        </p:nvSpPr>
        <p:spPr>
          <a:xfrm>
            <a:off x="6921295"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9" name="Rechteck 78">
            <a:extLst>
              <a:ext uri="{FF2B5EF4-FFF2-40B4-BE49-F238E27FC236}">
                <a16:creationId xmlns:a16="http://schemas.microsoft.com/office/drawing/2014/main" id="{AD39843B-AFB7-481F-83B5-637C6F198EAB}"/>
              </a:ext>
            </a:extLst>
          </p:cNvPr>
          <p:cNvSpPr/>
          <p:nvPr/>
        </p:nvSpPr>
        <p:spPr>
          <a:xfrm>
            <a:off x="7733828"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0" name="Rechteck 79">
            <a:extLst>
              <a:ext uri="{FF2B5EF4-FFF2-40B4-BE49-F238E27FC236}">
                <a16:creationId xmlns:a16="http://schemas.microsoft.com/office/drawing/2014/main" id="{4ED26F6A-5C14-4E35-AE68-20DC7500AA26}"/>
              </a:ext>
            </a:extLst>
          </p:cNvPr>
          <p:cNvSpPr/>
          <p:nvPr/>
        </p:nvSpPr>
        <p:spPr>
          <a:xfrm>
            <a:off x="8546361"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1" name="Rechteck 80">
            <a:extLst>
              <a:ext uri="{FF2B5EF4-FFF2-40B4-BE49-F238E27FC236}">
                <a16:creationId xmlns:a16="http://schemas.microsoft.com/office/drawing/2014/main" id="{25DFB9E3-0A65-4636-86C2-2A3D15665BC6}"/>
              </a:ext>
            </a:extLst>
          </p:cNvPr>
          <p:cNvSpPr/>
          <p:nvPr/>
        </p:nvSpPr>
        <p:spPr>
          <a:xfrm>
            <a:off x="9358894"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2" name="Rechteck 81">
            <a:extLst>
              <a:ext uri="{FF2B5EF4-FFF2-40B4-BE49-F238E27FC236}">
                <a16:creationId xmlns:a16="http://schemas.microsoft.com/office/drawing/2014/main" id="{37B460E2-80CA-41B2-9981-BE03A37179B3}"/>
              </a:ext>
            </a:extLst>
          </p:cNvPr>
          <p:cNvSpPr/>
          <p:nvPr/>
        </p:nvSpPr>
        <p:spPr>
          <a:xfrm>
            <a:off x="10171427"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3" name="Rechteck 82">
            <a:extLst>
              <a:ext uri="{FF2B5EF4-FFF2-40B4-BE49-F238E27FC236}">
                <a16:creationId xmlns:a16="http://schemas.microsoft.com/office/drawing/2014/main" id="{41E01D78-2EB8-40EC-9937-47ECDED27A7F}"/>
              </a:ext>
            </a:extLst>
          </p:cNvPr>
          <p:cNvSpPr/>
          <p:nvPr/>
        </p:nvSpPr>
        <p:spPr>
          <a:xfrm>
            <a:off x="10983955"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4" name="Rechteck 83">
            <a:extLst>
              <a:ext uri="{FF2B5EF4-FFF2-40B4-BE49-F238E27FC236}">
                <a16:creationId xmlns:a16="http://schemas.microsoft.com/office/drawing/2014/main" id="{9206BEC0-250E-4328-BDBE-BC80E2A5B23B}"/>
              </a:ext>
            </a:extLst>
          </p:cNvPr>
          <p:cNvSpPr/>
          <p:nvPr/>
        </p:nvSpPr>
        <p:spPr>
          <a:xfrm>
            <a:off x="951138" y="283721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Schneiden</a:t>
            </a:r>
          </a:p>
        </p:txBody>
      </p:sp>
      <p:sp>
        <p:nvSpPr>
          <p:cNvPr id="85" name="Rechteck 84">
            <a:extLst>
              <a:ext uri="{FF2B5EF4-FFF2-40B4-BE49-F238E27FC236}">
                <a16:creationId xmlns:a16="http://schemas.microsoft.com/office/drawing/2014/main" id="{F8915C27-C154-4363-ACFF-033D4CB6847E}"/>
              </a:ext>
            </a:extLst>
          </p:cNvPr>
          <p:cNvSpPr/>
          <p:nvPr/>
        </p:nvSpPr>
        <p:spPr>
          <a:xfrm>
            <a:off x="2862996" y="2837216"/>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135</a:t>
            </a:r>
          </a:p>
        </p:txBody>
      </p:sp>
      <p:sp>
        <p:nvSpPr>
          <p:cNvPr id="86" name="Rechteck 85">
            <a:extLst>
              <a:ext uri="{FF2B5EF4-FFF2-40B4-BE49-F238E27FC236}">
                <a16:creationId xmlns:a16="http://schemas.microsoft.com/office/drawing/2014/main" id="{5B82FE68-EEA4-4A7F-8A03-00FDF4EA6EA3}"/>
              </a:ext>
            </a:extLst>
          </p:cNvPr>
          <p:cNvSpPr/>
          <p:nvPr/>
        </p:nvSpPr>
        <p:spPr>
          <a:xfrm>
            <a:off x="3675529"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9" name="Rechteck 88">
            <a:extLst>
              <a:ext uri="{FF2B5EF4-FFF2-40B4-BE49-F238E27FC236}">
                <a16:creationId xmlns:a16="http://schemas.microsoft.com/office/drawing/2014/main" id="{F8613E62-CCCC-410D-A9C4-18BD6AFAD71B}"/>
              </a:ext>
            </a:extLst>
          </p:cNvPr>
          <p:cNvSpPr/>
          <p:nvPr/>
        </p:nvSpPr>
        <p:spPr>
          <a:xfrm>
            <a:off x="4488062" y="282914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0" name="Rechteck 89">
            <a:extLst>
              <a:ext uri="{FF2B5EF4-FFF2-40B4-BE49-F238E27FC236}">
                <a16:creationId xmlns:a16="http://schemas.microsoft.com/office/drawing/2014/main" id="{44CBB1AC-7996-4C4F-BC56-2A5A0AD5E04F}"/>
              </a:ext>
            </a:extLst>
          </p:cNvPr>
          <p:cNvSpPr/>
          <p:nvPr/>
        </p:nvSpPr>
        <p:spPr>
          <a:xfrm>
            <a:off x="5300595"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1" name="Rechteck 90">
            <a:extLst>
              <a:ext uri="{FF2B5EF4-FFF2-40B4-BE49-F238E27FC236}">
                <a16:creationId xmlns:a16="http://schemas.microsoft.com/office/drawing/2014/main" id="{FAD0FFFC-A06E-400D-87D5-6DD92CF93957}"/>
              </a:ext>
            </a:extLst>
          </p:cNvPr>
          <p:cNvSpPr/>
          <p:nvPr/>
        </p:nvSpPr>
        <p:spPr>
          <a:xfrm>
            <a:off x="6113128"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2" name="Rechteck 91">
            <a:extLst>
              <a:ext uri="{FF2B5EF4-FFF2-40B4-BE49-F238E27FC236}">
                <a16:creationId xmlns:a16="http://schemas.microsoft.com/office/drawing/2014/main" id="{AC083256-C79B-4193-B7C8-F5F87B3C2BFE}"/>
              </a:ext>
            </a:extLst>
          </p:cNvPr>
          <p:cNvSpPr/>
          <p:nvPr/>
        </p:nvSpPr>
        <p:spPr>
          <a:xfrm>
            <a:off x="6925661"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3" name="Rechteck 92">
            <a:extLst>
              <a:ext uri="{FF2B5EF4-FFF2-40B4-BE49-F238E27FC236}">
                <a16:creationId xmlns:a16="http://schemas.microsoft.com/office/drawing/2014/main" id="{B833B7A1-9089-43AE-837E-EB1136F86F25}"/>
              </a:ext>
            </a:extLst>
          </p:cNvPr>
          <p:cNvSpPr/>
          <p:nvPr/>
        </p:nvSpPr>
        <p:spPr>
          <a:xfrm>
            <a:off x="7738194"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4" name="Rechteck 93">
            <a:extLst>
              <a:ext uri="{FF2B5EF4-FFF2-40B4-BE49-F238E27FC236}">
                <a16:creationId xmlns:a16="http://schemas.microsoft.com/office/drawing/2014/main" id="{6C7D23B6-F417-4360-8603-5F6628FF91D0}"/>
              </a:ext>
            </a:extLst>
          </p:cNvPr>
          <p:cNvSpPr/>
          <p:nvPr/>
        </p:nvSpPr>
        <p:spPr>
          <a:xfrm>
            <a:off x="8550727"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5" name="Rechteck 94">
            <a:extLst>
              <a:ext uri="{FF2B5EF4-FFF2-40B4-BE49-F238E27FC236}">
                <a16:creationId xmlns:a16="http://schemas.microsoft.com/office/drawing/2014/main" id="{D82B0B07-1C3F-4C7D-A30E-17A184EBFEA6}"/>
              </a:ext>
            </a:extLst>
          </p:cNvPr>
          <p:cNvSpPr/>
          <p:nvPr/>
        </p:nvSpPr>
        <p:spPr>
          <a:xfrm>
            <a:off x="9363260"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6" name="Rechteck 95">
            <a:extLst>
              <a:ext uri="{FF2B5EF4-FFF2-40B4-BE49-F238E27FC236}">
                <a16:creationId xmlns:a16="http://schemas.microsoft.com/office/drawing/2014/main" id="{D3B2D668-98DD-4D0F-B017-7058F7EAEDAE}"/>
              </a:ext>
            </a:extLst>
          </p:cNvPr>
          <p:cNvSpPr/>
          <p:nvPr/>
        </p:nvSpPr>
        <p:spPr>
          <a:xfrm>
            <a:off x="10175793"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7" name="Rechteck 96">
            <a:extLst>
              <a:ext uri="{FF2B5EF4-FFF2-40B4-BE49-F238E27FC236}">
                <a16:creationId xmlns:a16="http://schemas.microsoft.com/office/drawing/2014/main" id="{733EA322-D48E-47CD-951C-DBB2C17148F8}"/>
              </a:ext>
            </a:extLst>
          </p:cNvPr>
          <p:cNvSpPr/>
          <p:nvPr/>
        </p:nvSpPr>
        <p:spPr>
          <a:xfrm>
            <a:off x="10988321"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8" name="Rechteck 97">
            <a:extLst>
              <a:ext uri="{FF2B5EF4-FFF2-40B4-BE49-F238E27FC236}">
                <a16:creationId xmlns:a16="http://schemas.microsoft.com/office/drawing/2014/main" id="{E1016DFA-8E07-4D82-B30B-68827BF9516C}"/>
              </a:ext>
            </a:extLst>
          </p:cNvPr>
          <p:cNvSpPr/>
          <p:nvPr/>
        </p:nvSpPr>
        <p:spPr>
          <a:xfrm>
            <a:off x="951138" y="242628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2996" y="242628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112</a:t>
            </a:r>
          </a:p>
        </p:txBody>
      </p:sp>
      <p:sp>
        <p:nvSpPr>
          <p:cNvPr id="100" name="Rechteck 99">
            <a:extLst>
              <a:ext uri="{FF2B5EF4-FFF2-40B4-BE49-F238E27FC236}">
                <a16:creationId xmlns:a16="http://schemas.microsoft.com/office/drawing/2014/main" id="{51EF63AF-68BE-4697-AF99-AF724F6527BC}"/>
              </a:ext>
            </a:extLst>
          </p:cNvPr>
          <p:cNvSpPr/>
          <p:nvPr/>
        </p:nvSpPr>
        <p:spPr>
          <a:xfrm>
            <a:off x="3675529"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1" name="Rechteck 100">
            <a:extLst>
              <a:ext uri="{FF2B5EF4-FFF2-40B4-BE49-F238E27FC236}">
                <a16:creationId xmlns:a16="http://schemas.microsoft.com/office/drawing/2014/main" id="{3A7FB938-3FDB-4B07-B75A-569B7996CA9C}"/>
              </a:ext>
            </a:extLst>
          </p:cNvPr>
          <p:cNvSpPr/>
          <p:nvPr/>
        </p:nvSpPr>
        <p:spPr>
          <a:xfrm>
            <a:off x="4488062" y="241821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2" name="Rechteck 101">
            <a:extLst>
              <a:ext uri="{FF2B5EF4-FFF2-40B4-BE49-F238E27FC236}">
                <a16:creationId xmlns:a16="http://schemas.microsoft.com/office/drawing/2014/main" id="{03D7E14E-EE98-447E-849C-24ABE48359DA}"/>
              </a:ext>
            </a:extLst>
          </p:cNvPr>
          <p:cNvSpPr/>
          <p:nvPr/>
        </p:nvSpPr>
        <p:spPr>
          <a:xfrm>
            <a:off x="5300595"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3" name="Rechteck 102">
            <a:extLst>
              <a:ext uri="{FF2B5EF4-FFF2-40B4-BE49-F238E27FC236}">
                <a16:creationId xmlns:a16="http://schemas.microsoft.com/office/drawing/2014/main" id="{D14104D4-5B37-4AC2-8D42-AECBCDB25812}"/>
              </a:ext>
            </a:extLst>
          </p:cNvPr>
          <p:cNvSpPr/>
          <p:nvPr/>
        </p:nvSpPr>
        <p:spPr>
          <a:xfrm>
            <a:off x="6113128"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4" name="Rechteck 103">
            <a:extLst>
              <a:ext uri="{FF2B5EF4-FFF2-40B4-BE49-F238E27FC236}">
                <a16:creationId xmlns:a16="http://schemas.microsoft.com/office/drawing/2014/main" id="{964D057D-9E05-4546-B42F-D4310244758D}"/>
              </a:ext>
            </a:extLst>
          </p:cNvPr>
          <p:cNvSpPr/>
          <p:nvPr/>
        </p:nvSpPr>
        <p:spPr>
          <a:xfrm>
            <a:off x="6925661"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5" name="Rechteck 104">
            <a:extLst>
              <a:ext uri="{FF2B5EF4-FFF2-40B4-BE49-F238E27FC236}">
                <a16:creationId xmlns:a16="http://schemas.microsoft.com/office/drawing/2014/main" id="{C153B6DE-8BD4-414D-94CD-0734CDC82000}"/>
              </a:ext>
            </a:extLst>
          </p:cNvPr>
          <p:cNvSpPr/>
          <p:nvPr/>
        </p:nvSpPr>
        <p:spPr>
          <a:xfrm>
            <a:off x="7738194"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6" name="Rechteck 105">
            <a:extLst>
              <a:ext uri="{FF2B5EF4-FFF2-40B4-BE49-F238E27FC236}">
                <a16:creationId xmlns:a16="http://schemas.microsoft.com/office/drawing/2014/main" id="{C6F2DB41-ADC5-4864-BFAF-58042108CAA0}"/>
              </a:ext>
            </a:extLst>
          </p:cNvPr>
          <p:cNvSpPr/>
          <p:nvPr/>
        </p:nvSpPr>
        <p:spPr>
          <a:xfrm>
            <a:off x="8550727"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7" name="Rechteck 106">
            <a:extLst>
              <a:ext uri="{FF2B5EF4-FFF2-40B4-BE49-F238E27FC236}">
                <a16:creationId xmlns:a16="http://schemas.microsoft.com/office/drawing/2014/main" id="{88E4C6FF-EDE7-41C9-85FD-FC053681EDA2}"/>
              </a:ext>
            </a:extLst>
          </p:cNvPr>
          <p:cNvSpPr/>
          <p:nvPr/>
        </p:nvSpPr>
        <p:spPr>
          <a:xfrm>
            <a:off x="9363260"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8" name="Rechteck 107">
            <a:extLst>
              <a:ext uri="{FF2B5EF4-FFF2-40B4-BE49-F238E27FC236}">
                <a16:creationId xmlns:a16="http://schemas.microsoft.com/office/drawing/2014/main" id="{FC647FD0-3CDF-4C55-92D5-27493C1E34F5}"/>
              </a:ext>
            </a:extLst>
          </p:cNvPr>
          <p:cNvSpPr/>
          <p:nvPr/>
        </p:nvSpPr>
        <p:spPr>
          <a:xfrm>
            <a:off x="10175793"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9" name="Rechteck 108">
            <a:extLst>
              <a:ext uri="{FF2B5EF4-FFF2-40B4-BE49-F238E27FC236}">
                <a16:creationId xmlns:a16="http://schemas.microsoft.com/office/drawing/2014/main" id="{F96C2965-7893-4594-AEB9-F62D3BB31E6B}"/>
              </a:ext>
            </a:extLst>
          </p:cNvPr>
          <p:cNvSpPr/>
          <p:nvPr/>
        </p:nvSpPr>
        <p:spPr>
          <a:xfrm>
            <a:off x="10988321"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34" name="Rechteck 133">
            <a:extLst>
              <a:ext uri="{FF2B5EF4-FFF2-40B4-BE49-F238E27FC236}">
                <a16:creationId xmlns:a16="http://schemas.microsoft.com/office/drawing/2014/main" id="{7AE2CEA4-A63D-4585-9E05-7998555E6490}"/>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135" name="Rechteck 134">
            <a:extLst>
              <a:ext uri="{FF2B5EF4-FFF2-40B4-BE49-F238E27FC236}">
                <a16:creationId xmlns:a16="http://schemas.microsoft.com/office/drawing/2014/main" id="{0E69D405-11D7-4041-9365-42F84DF51B2B}"/>
              </a:ext>
            </a:extLst>
          </p:cNvPr>
          <p:cNvSpPr/>
          <p:nvPr/>
        </p:nvSpPr>
        <p:spPr>
          <a:xfrm>
            <a:off x="7733828" y="528216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182</a:t>
            </a:r>
          </a:p>
        </p:txBody>
      </p:sp>
      <p:sp>
        <p:nvSpPr>
          <p:cNvPr id="136" name="Rechteck 135">
            <a:extLst>
              <a:ext uri="{FF2B5EF4-FFF2-40B4-BE49-F238E27FC236}">
                <a16:creationId xmlns:a16="http://schemas.microsoft.com/office/drawing/2014/main" id="{AB0853C5-CBE2-4D9A-9B69-605F8B6D39DA}"/>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137" name="Rechteck 136">
            <a:extLst>
              <a:ext uri="{FF2B5EF4-FFF2-40B4-BE49-F238E27FC236}">
                <a16:creationId xmlns:a16="http://schemas.microsoft.com/office/drawing/2014/main" id="{9919E01E-DBE5-4BDA-85DB-EC7DDC26E183}"/>
              </a:ext>
            </a:extLst>
          </p:cNvPr>
          <p:cNvSpPr/>
          <p:nvPr/>
        </p:nvSpPr>
        <p:spPr>
          <a:xfrm>
            <a:off x="2867361" y="4871233"/>
            <a:ext cx="1499837"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323</a:t>
            </a:r>
          </a:p>
        </p:txBody>
      </p:sp>
      <p:sp>
        <p:nvSpPr>
          <p:cNvPr id="138" name="Rechteck 137">
            <a:extLst>
              <a:ext uri="{FF2B5EF4-FFF2-40B4-BE49-F238E27FC236}">
                <a16:creationId xmlns:a16="http://schemas.microsoft.com/office/drawing/2014/main" id="{53BD94A2-1470-40B7-8C73-04D365493581}"/>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139" name="Rechteck 138">
            <a:extLst>
              <a:ext uri="{FF2B5EF4-FFF2-40B4-BE49-F238E27FC236}">
                <a16:creationId xmlns:a16="http://schemas.microsoft.com/office/drawing/2014/main" id="{9B49E7F3-695E-49C6-B18A-1C1C154F15E9}"/>
              </a:ext>
            </a:extLst>
          </p:cNvPr>
          <p:cNvSpPr/>
          <p:nvPr/>
        </p:nvSpPr>
        <p:spPr>
          <a:xfrm>
            <a:off x="2867362" y="446029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19</a:t>
            </a:r>
          </a:p>
        </p:txBody>
      </p:sp>
      <p:sp>
        <p:nvSpPr>
          <p:cNvPr id="140" name="Rechteck 139">
            <a:extLst>
              <a:ext uri="{FF2B5EF4-FFF2-40B4-BE49-F238E27FC236}">
                <a16:creationId xmlns:a16="http://schemas.microsoft.com/office/drawing/2014/main" id="{4AEDF925-8112-4C9E-AFEF-FC632F479E37}"/>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141" name="Rechteck 140">
            <a:extLst>
              <a:ext uri="{FF2B5EF4-FFF2-40B4-BE49-F238E27FC236}">
                <a16:creationId xmlns:a16="http://schemas.microsoft.com/office/drawing/2014/main" id="{D0E027E0-77AA-4261-A13F-7F3B0D40601C}"/>
              </a:ext>
            </a:extLst>
          </p:cNvPr>
          <p:cNvSpPr/>
          <p:nvPr/>
        </p:nvSpPr>
        <p:spPr>
          <a:xfrm>
            <a:off x="2867362" y="404936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44</a:t>
            </a:r>
          </a:p>
        </p:txBody>
      </p:sp>
      <p:sp>
        <p:nvSpPr>
          <p:cNvPr id="7" name="Pfeil: nach rechts 6">
            <a:extLst>
              <a:ext uri="{FF2B5EF4-FFF2-40B4-BE49-F238E27FC236}">
                <a16:creationId xmlns:a16="http://schemas.microsoft.com/office/drawing/2014/main" id="{BDA69042-2AB6-40C6-BBC2-5689F1C4B329}"/>
              </a:ext>
            </a:extLst>
          </p:cNvPr>
          <p:cNvSpPr/>
          <p:nvPr/>
        </p:nvSpPr>
        <p:spPr>
          <a:xfrm>
            <a:off x="2858630" y="5693103"/>
            <a:ext cx="5571234" cy="318448"/>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Vorwärts terminiert</a:t>
            </a:r>
          </a:p>
        </p:txBody>
      </p:sp>
      <p:sp>
        <p:nvSpPr>
          <p:cNvPr id="60" name="Inhaltsplatzhalter 2">
            <a:extLst>
              <a:ext uri="{FF2B5EF4-FFF2-40B4-BE49-F238E27FC236}">
                <a16:creationId xmlns:a16="http://schemas.microsoft.com/office/drawing/2014/main" id="{6F7BF056-243C-4FE3-8969-E602E3DD48FC}"/>
              </a:ext>
            </a:extLst>
          </p:cNvPr>
          <p:cNvSpPr>
            <a:spLocks noGrp="1"/>
          </p:cNvSpPr>
          <p:nvPr>
            <p:ph idx="1"/>
          </p:nvPr>
        </p:nvSpPr>
        <p:spPr>
          <a:xfrm>
            <a:off x="838200" y="1825625"/>
            <a:ext cx="10515600" cy="528827"/>
          </a:xfrm>
        </p:spPr>
        <p:txBody>
          <a:bodyPr/>
          <a:lstStyle/>
          <a:p>
            <a:r>
              <a:rPr lang="de-DE" dirty="0"/>
              <a:t>Frühestmögliche Fertigstellung laut Kapazität (Start zu heute)</a:t>
            </a:r>
          </a:p>
        </p:txBody>
      </p:sp>
    </p:spTree>
    <p:extLst>
      <p:ext uri="{BB962C8B-B14F-4D97-AF65-F5344CB8AC3E}">
        <p14:creationId xmlns:p14="http://schemas.microsoft.com/office/powerpoint/2010/main" val="1476071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Rückwärts-Terminierung</a:t>
            </a:r>
          </a:p>
        </p:txBody>
      </p:sp>
      <p:sp>
        <p:nvSpPr>
          <p:cNvPr id="60" name="Inhaltsplatzhalter 2">
            <a:extLst>
              <a:ext uri="{FF2B5EF4-FFF2-40B4-BE49-F238E27FC236}">
                <a16:creationId xmlns:a16="http://schemas.microsoft.com/office/drawing/2014/main" id="{6F7BF056-243C-4FE3-8969-E602E3DD48FC}"/>
              </a:ext>
            </a:extLst>
          </p:cNvPr>
          <p:cNvSpPr>
            <a:spLocks noGrp="1"/>
          </p:cNvSpPr>
          <p:nvPr>
            <p:ph idx="1"/>
          </p:nvPr>
        </p:nvSpPr>
        <p:spPr>
          <a:xfrm>
            <a:off x="838200" y="1825625"/>
            <a:ext cx="10515600" cy="3442772"/>
          </a:xfrm>
        </p:spPr>
        <p:txBody>
          <a:bodyPr/>
          <a:lstStyle/>
          <a:p>
            <a:r>
              <a:rPr lang="de-DE" dirty="0"/>
              <a:t>Dadurch kann auf den eigentlichen Auslieferungstag geplant werden</a:t>
            </a:r>
          </a:p>
          <a:p>
            <a:r>
              <a:rPr lang="de-DE" dirty="0"/>
              <a:t>Kurzfristig wird Kapazität in der Fertigung freigehalten um flexibel auf neue Aufträge reagieren zu können</a:t>
            </a:r>
          </a:p>
          <a:p>
            <a:r>
              <a:rPr lang="de-DE" dirty="0"/>
              <a:t>Reicht die freie Kapazität nicht mehr aus oder steht kein Rohmaterial zur Verfügung, muss auf die Vorwärts-Terminierung ausgewichen werden</a:t>
            </a:r>
          </a:p>
          <a:p>
            <a:pPr lvl="1"/>
            <a:r>
              <a:rPr lang="de-DE" dirty="0"/>
              <a:t>Ermittelter Start-Zeitpunkt liegt vor dem heutigen Tage</a:t>
            </a:r>
          </a:p>
          <a:p>
            <a:pPr lvl="1"/>
            <a:r>
              <a:rPr lang="de-DE" dirty="0"/>
              <a:t>Ermittelter Start-Zeitpunkt liegt vor der Materialverfügbarkeit</a:t>
            </a:r>
          </a:p>
          <a:p>
            <a:endParaRPr lang="de-DE" dirty="0"/>
          </a:p>
        </p:txBody>
      </p:sp>
      <p:sp>
        <p:nvSpPr>
          <p:cNvPr id="4" name="Pfeil: nach links 3">
            <a:extLst>
              <a:ext uri="{FF2B5EF4-FFF2-40B4-BE49-F238E27FC236}">
                <a16:creationId xmlns:a16="http://schemas.microsoft.com/office/drawing/2014/main" id="{F5C5DFCE-2D8F-4D13-B8D0-B3BB0DBA964F}"/>
              </a:ext>
            </a:extLst>
          </p:cNvPr>
          <p:cNvSpPr/>
          <p:nvPr/>
        </p:nvSpPr>
        <p:spPr>
          <a:xfrm>
            <a:off x="1013308" y="6254364"/>
            <a:ext cx="10340491" cy="318448"/>
          </a:xfrm>
          <a:prstGeom prst="lef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Rückwärts (Anlieferung beim Kunden stellt das Ender der Planung dar)</a:t>
            </a:r>
          </a:p>
        </p:txBody>
      </p:sp>
      <p:sp>
        <p:nvSpPr>
          <p:cNvPr id="3" name="Legende: mit Pfeil nach unten 2">
            <a:extLst>
              <a:ext uri="{FF2B5EF4-FFF2-40B4-BE49-F238E27FC236}">
                <a16:creationId xmlns:a16="http://schemas.microsoft.com/office/drawing/2014/main" id="{15357141-559B-4CF0-85F0-7EBAF2FF9351}"/>
              </a:ext>
            </a:extLst>
          </p:cNvPr>
          <p:cNvSpPr/>
          <p:nvPr/>
        </p:nvSpPr>
        <p:spPr>
          <a:xfrm>
            <a:off x="9767225" y="5262338"/>
            <a:ext cx="1586575" cy="985967"/>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solidFill>
                  <a:schemeClr val="bg1"/>
                </a:solidFill>
              </a:rPr>
              <a:t>Kunden-Liefertermin</a:t>
            </a:r>
          </a:p>
        </p:txBody>
      </p:sp>
      <p:sp>
        <p:nvSpPr>
          <p:cNvPr id="7" name="Legende: mit Pfeil nach unten 6">
            <a:extLst>
              <a:ext uri="{FF2B5EF4-FFF2-40B4-BE49-F238E27FC236}">
                <a16:creationId xmlns:a16="http://schemas.microsoft.com/office/drawing/2014/main" id="{4FEAAF04-C5C4-4693-BF28-E47444EBB556}"/>
              </a:ext>
            </a:extLst>
          </p:cNvPr>
          <p:cNvSpPr/>
          <p:nvPr/>
        </p:nvSpPr>
        <p:spPr>
          <a:xfrm>
            <a:off x="7578746" y="5265368"/>
            <a:ext cx="1586575" cy="985967"/>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solidFill>
                  <a:schemeClr val="bg1"/>
                </a:solidFill>
              </a:rPr>
              <a:t>Versandtermin</a:t>
            </a:r>
          </a:p>
        </p:txBody>
      </p:sp>
      <p:sp>
        <p:nvSpPr>
          <p:cNvPr id="8" name="Legende: mit Pfeil nach unten 7">
            <a:extLst>
              <a:ext uri="{FF2B5EF4-FFF2-40B4-BE49-F238E27FC236}">
                <a16:creationId xmlns:a16="http://schemas.microsoft.com/office/drawing/2014/main" id="{B998E033-88EA-412F-B366-671932BA1FBD}"/>
              </a:ext>
            </a:extLst>
          </p:cNvPr>
          <p:cNvSpPr/>
          <p:nvPr/>
        </p:nvSpPr>
        <p:spPr>
          <a:xfrm>
            <a:off x="5390267" y="5262340"/>
            <a:ext cx="1586575" cy="985967"/>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solidFill>
                  <a:schemeClr val="bg1"/>
                </a:solidFill>
              </a:rPr>
              <a:t>Fertigungs- Ende</a:t>
            </a:r>
          </a:p>
        </p:txBody>
      </p:sp>
      <p:sp>
        <p:nvSpPr>
          <p:cNvPr id="9" name="Legende: mit Pfeil nach unten 8">
            <a:extLst>
              <a:ext uri="{FF2B5EF4-FFF2-40B4-BE49-F238E27FC236}">
                <a16:creationId xmlns:a16="http://schemas.microsoft.com/office/drawing/2014/main" id="{F1887CE9-7EA2-4815-981A-BF53B84A49C5}"/>
              </a:ext>
            </a:extLst>
          </p:cNvPr>
          <p:cNvSpPr/>
          <p:nvPr/>
        </p:nvSpPr>
        <p:spPr>
          <a:xfrm>
            <a:off x="3201788" y="5262339"/>
            <a:ext cx="1586575" cy="985967"/>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solidFill>
                  <a:schemeClr val="bg1"/>
                </a:solidFill>
              </a:rPr>
              <a:t>Fertigungs- Beginn</a:t>
            </a:r>
          </a:p>
        </p:txBody>
      </p:sp>
      <p:sp>
        <p:nvSpPr>
          <p:cNvPr id="10" name="Legende: mit Pfeil nach unten 9">
            <a:extLst>
              <a:ext uri="{FF2B5EF4-FFF2-40B4-BE49-F238E27FC236}">
                <a16:creationId xmlns:a16="http://schemas.microsoft.com/office/drawing/2014/main" id="{1D09BA74-109A-4B94-9FC2-2A11040F6E95}"/>
              </a:ext>
            </a:extLst>
          </p:cNvPr>
          <p:cNvSpPr/>
          <p:nvPr/>
        </p:nvSpPr>
        <p:spPr>
          <a:xfrm>
            <a:off x="1013309" y="5262338"/>
            <a:ext cx="1586575" cy="985967"/>
          </a:xfrm>
          <a:prstGeom prst="down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solidFill>
                  <a:schemeClr val="bg1"/>
                </a:solidFill>
              </a:rPr>
              <a:t>Material- Beschaffung</a:t>
            </a:r>
          </a:p>
        </p:txBody>
      </p:sp>
      <p:sp>
        <p:nvSpPr>
          <p:cNvPr id="11" name="Pfeil: nach links 10">
            <a:extLst>
              <a:ext uri="{FF2B5EF4-FFF2-40B4-BE49-F238E27FC236}">
                <a16:creationId xmlns:a16="http://schemas.microsoft.com/office/drawing/2014/main" id="{279F7DF5-CBA3-4F5F-B7E7-7411C3D952B7}"/>
              </a:ext>
            </a:extLst>
          </p:cNvPr>
          <p:cNvSpPr/>
          <p:nvPr/>
        </p:nvSpPr>
        <p:spPr>
          <a:xfrm>
            <a:off x="8884568" y="5929857"/>
            <a:ext cx="1163411" cy="318448"/>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000" dirty="0"/>
              <a:t>Lieferzeit</a:t>
            </a:r>
          </a:p>
        </p:txBody>
      </p:sp>
      <p:sp>
        <p:nvSpPr>
          <p:cNvPr id="12" name="Pfeil: nach links 11">
            <a:extLst>
              <a:ext uri="{FF2B5EF4-FFF2-40B4-BE49-F238E27FC236}">
                <a16:creationId xmlns:a16="http://schemas.microsoft.com/office/drawing/2014/main" id="{A9807810-CB9A-4FE8-8233-2E5129C08FBA}"/>
              </a:ext>
            </a:extLst>
          </p:cNvPr>
          <p:cNvSpPr/>
          <p:nvPr/>
        </p:nvSpPr>
        <p:spPr>
          <a:xfrm>
            <a:off x="6724348" y="5929857"/>
            <a:ext cx="1163411" cy="318448"/>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000" dirty="0"/>
              <a:t>Vorlauftage</a:t>
            </a:r>
          </a:p>
        </p:txBody>
      </p:sp>
      <p:sp>
        <p:nvSpPr>
          <p:cNvPr id="13" name="Pfeil: nach links 12">
            <a:extLst>
              <a:ext uri="{FF2B5EF4-FFF2-40B4-BE49-F238E27FC236}">
                <a16:creationId xmlns:a16="http://schemas.microsoft.com/office/drawing/2014/main" id="{059B3333-436B-40FC-9F41-0ED05FEEBABF}"/>
              </a:ext>
            </a:extLst>
          </p:cNvPr>
          <p:cNvSpPr/>
          <p:nvPr/>
        </p:nvSpPr>
        <p:spPr>
          <a:xfrm>
            <a:off x="4503573" y="5929857"/>
            <a:ext cx="1163411" cy="318448"/>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000" dirty="0"/>
              <a:t>Produktionszeit</a:t>
            </a:r>
          </a:p>
        </p:txBody>
      </p:sp>
      <p:sp>
        <p:nvSpPr>
          <p:cNvPr id="14" name="Pfeil: nach links 13">
            <a:extLst>
              <a:ext uri="{FF2B5EF4-FFF2-40B4-BE49-F238E27FC236}">
                <a16:creationId xmlns:a16="http://schemas.microsoft.com/office/drawing/2014/main" id="{49B42332-4D39-4D27-9515-C4500ECC42BA}"/>
              </a:ext>
            </a:extLst>
          </p:cNvPr>
          <p:cNvSpPr/>
          <p:nvPr/>
        </p:nvSpPr>
        <p:spPr>
          <a:xfrm>
            <a:off x="2323167" y="5929857"/>
            <a:ext cx="1163411" cy="318448"/>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1000" dirty="0"/>
              <a:t>Beschaffungszeit</a:t>
            </a:r>
          </a:p>
        </p:txBody>
      </p:sp>
    </p:spTree>
    <p:extLst>
      <p:ext uri="{BB962C8B-B14F-4D97-AF65-F5344CB8AC3E}">
        <p14:creationId xmlns:p14="http://schemas.microsoft.com/office/powerpoint/2010/main" val="2195552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nhaltsplatzhalter 2">
            <a:extLst>
              <a:ext uri="{FF2B5EF4-FFF2-40B4-BE49-F238E27FC236}">
                <a16:creationId xmlns:a16="http://schemas.microsoft.com/office/drawing/2014/main" id="{B0BA1EFE-065C-4EF8-B3DF-B8E700A41BEB}"/>
              </a:ext>
            </a:extLst>
          </p:cNvPr>
          <p:cNvSpPr>
            <a:spLocks noGrp="1"/>
          </p:cNvSpPr>
          <p:nvPr>
            <p:ph idx="1"/>
          </p:nvPr>
        </p:nvSpPr>
        <p:spPr>
          <a:xfrm>
            <a:off x="838200" y="1825625"/>
            <a:ext cx="10515600" cy="4351338"/>
          </a:xfrm>
        </p:spPr>
        <p:txBody>
          <a:bodyPr>
            <a:normAutofit lnSpcReduction="10000"/>
          </a:bodyPr>
          <a:lstStyle/>
          <a:p>
            <a:endParaRPr lang="de-DE" dirty="0"/>
          </a:p>
          <a:p>
            <a:endParaRPr lang="de-DE" dirty="0"/>
          </a:p>
          <a:p>
            <a:endParaRPr lang="de-DE" dirty="0"/>
          </a:p>
          <a:p>
            <a:endParaRPr lang="de-DE" dirty="0"/>
          </a:p>
          <a:p>
            <a:endParaRPr lang="de-DE" dirty="0"/>
          </a:p>
          <a:p>
            <a:r>
              <a:rPr lang="de-DE" dirty="0"/>
              <a:t>Es geht hier um einen Punkt</a:t>
            </a:r>
          </a:p>
          <a:p>
            <a:r>
              <a:rPr lang="de-DE" dirty="0"/>
              <a:t>Es geht um den springenden Punkt</a:t>
            </a:r>
          </a:p>
          <a:p>
            <a:r>
              <a:rPr lang="de-DE" dirty="0"/>
              <a:t>Es muss auf den Punkt gebracht werden</a:t>
            </a:r>
          </a:p>
          <a:p>
            <a:r>
              <a:rPr lang="de-DE" dirty="0"/>
              <a:t>Das zu produzierende Produkt ist der Punkt</a:t>
            </a:r>
          </a:p>
          <a:p>
            <a:endParaRPr lang="de-DE" dirty="0"/>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Dimensionslos – ein Punkt</a:t>
            </a:r>
          </a:p>
        </p:txBody>
      </p:sp>
      <p:sp>
        <p:nvSpPr>
          <p:cNvPr id="13" name="Flussdiagramm: Verbinder 12">
            <a:extLst>
              <a:ext uri="{FF2B5EF4-FFF2-40B4-BE49-F238E27FC236}">
                <a16:creationId xmlns:a16="http://schemas.microsoft.com/office/drawing/2014/main" id="{284362E2-7B1B-4396-953D-55E4E08A0A13}"/>
              </a:ext>
            </a:extLst>
          </p:cNvPr>
          <p:cNvSpPr/>
          <p:nvPr/>
        </p:nvSpPr>
        <p:spPr>
          <a:xfrm>
            <a:off x="3271346" y="3915493"/>
            <a:ext cx="170121" cy="180753"/>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7F6D0A31-020D-4D6C-8E69-BDA743EAF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406" y="1991811"/>
            <a:ext cx="2014058" cy="2014058"/>
          </a:xfrm>
          <a:prstGeom prst="rect">
            <a:avLst/>
          </a:prstGeom>
        </p:spPr>
      </p:pic>
    </p:spTree>
    <p:extLst>
      <p:ext uri="{BB962C8B-B14F-4D97-AF65-F5344CB8AC3E}">
        <p14:creationId xmlns:p14="http://schemas.microsoft.com/office/powerpoint/2010/main" val="106267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feil: nach links 3">
            <a:extLst>
              <a:ext uri="{FF2B5EF4-FFF2-40B4-BE49-F238E27FC236}">
                <a16:creationId xmlns:a16="http://schemas.microsoft.com/office/drawing/2014/main" id="{42492D0D-6904-4A7B-9BAD-08AFE3CC6FF5}"/>
              </a:ext>
            </a:extLst>
          </p:cNvPr>
          <p:cNvSpPr/>
          <p:nvPr/>
        </p:nvSpPr>
        <p:spPr>
          <a:xfrm>
            <a:off x="2858630" y="5691189"/>
            <a:ext cx="5571234" cy="318448"/>
          </a:xfrm>
          <a:prstGeom prst="lef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Rückwärts terminiert</a:t>
            </a:r>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Rückwärts-Terminierung</a:t>
            </a:r>
          </a:p>
        </p:txBody>
      </p:sp>
      <p:sp>
        <p:nvSpPr>
          <p:cNvPr id="5" name="Rechteck 4">
            <a:extLst>
              <a:ext uri="{FF2B5EF4-FFF2-40B4-BE49-F238E27FC236}">
                <a16:creationId xmlns:a16="http://schemas.microsoft.com/office/drawing/2014/main" id="{F9C2FC42-5470-46A7-98D4-EC64996FC9FC}"/>
              </a:ext>
            </a:extLst>
          </p:cNvPr>
          <p:cNvSpPr/>
          <p:nvPr/>
        </p:nvSpPr>
        <p:spPr>
          <a:xfrm>
            <a:off x="946772" y="365908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Endmontage</a:t>
            </a:r>
          </a:p>
        </p:txBody>
      </p:sp>
      <p:sp>
        <p:nvSpPr>
          <p:cNvPr id="28" name="Rechteck 27">
            <a:extLst>
              <a:ext uri="{FF2B5EF4-FFF2-40B4-BE49-F238E27FC236}">
                <a16:creationId xmlns:a16="http://schemas.microsoft.com/office/drawing/2014/main" id="{AE893EE9-322D-4D5E-AB73-B9CF2F5C8D43}"/>
              </a:ext>
            </a:extLst>
          </p:cNvPr>
          <p:cNvSpPr/>
          <p:nvPr/>
        </p:nvSpPr>
        <p:spPr>
          <a:xfrm>
            <a:off x="2858630"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1" name="Rechteck 30">
            <a:extLst>
              <a:ext uri="{FF2B5EF4-FFF2-40B4-BE49-F238E27FC236}">
                <a16:creationId xmlns:a16="http://schemas.microsoft.com/office/drawing/2014/main" id="{945A8E37-1EA1-4E0E-BD77-B1F21C4464DD}"/>
              </a:ext>
            </a:extLst>
          </p:cNvPr>
          <p:cNvSpPr/>
          <p:nvPr/>
        </p:nvSpPr>
        <p:spPr>
          <a:xfrm>
            <a:off x="3671163"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4" name="Rechteck 33">
            <a:extLst>
              <a:ext uri="{FF2B5EF4-FFF2-40B4-BE49-F238E27FC236}">
                <a16:creationId xmlns:a16="http://schemas.microsoft.com/office/drawing/2014/main" id="{32E597E3-8FC3-4FD0-9D62-843CD69BC65B}"/>
              </a:ext>
            </a:extLst>
          </p:cNvPr>
          <p:cNvSpPr/>
          <p:nvPr/>
        </p:nvSpPr>
        <p:spPr>
          <a:xfrm>
            <a:off x="4483696" y="365101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7" name="Rechteck 36">
            <a:extLst>
              <a:ext uri="{FF2B5EF4-FFF2-40B4-BE49-F238E27FC236}">
                <a16:creationId xmlns:a16="http://schemas.microsoft.com/office/drawing/2014/main" id="{12402074-D77F-4654-A33A-FA899E56210C}"/>
              </a:ext>
            </a:extLst>
          </p:cNvPr>
          <p:cNvSpPr/>
          <p:nvPr/>
        </p:nvSpPr>
        <p:spPr>
          <a:xfrm>
            <a:off x="5296229"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0" name="Rechteck 39">
            <a:extLst>
              <a:ext uri="{FF2B5EF4-FFF2-40B4-BE49-F238E27FC236}">
                <a16:creationId xmlns:a16="http://schemas.microsoft.com/office/drawing/2014/main" id="{5ECA4521-AF9A-4D70-B9DF-72BE2B591149}"/>
              </a:ext>
            </a:extLst>
          </p:cNvPr>
          <p:cNvSpPr/>
          <p:nvPr/>
        </p:nvSpPr>
        <p:spPr>
          <a:xfrm>
            <a:off x="6108762"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921295"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6" name="Rechteck 45">
            <a:extLst>
              <a:ext uri="{FF2B5EF4-FFF2-40B4-BE49-F238E27FC236}">
                <a16:creationId xmlns:a16="http://schemas.microsoft.com/office/drawing/2014/main" id="{CF39F608-0D2D-45CF-B955-CEAAB1657738}"/>
              </a:ext>
            </a:extLst>
          </p:cNvPr>
          <p:cNvSpPr/>
          <p:nvPr/>
        </p:nvSpPr>
        <p:spPr>
          <a:xfrm>
            <a:off x="7733828" y="3646469"/>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442</a:t>
            </a:r>
          </a:p>
        </p:txBody>
      </p:sp>
      <p:sp>
        <p:nvSpPr>
          <p:cNvPr id="49" name="Rechteck 48">
            <a:extLst>
              <a:ext uri="{FF2B5EF4-FFF2-40B4-BE49-F238E27FC236}">
                <a16:creationId xmlns:a16="http://schemas.microsoft.com/office/drawing/2014/main" id="{E2747B01-E02B-4E01-9904-9F1B326832B8}"/>
              </a:ext>
            </a:extLst>
          </p:cNvPr>
          <p:cNvSpPr/>
          <p:nvPr/>
        </p:nvSpPr>
        <p:spPr>
          <a:xfrm>
            <a:off x="8546361"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2" name="Rechteck 51">
            <a:extLst>
              <a:ext uri="{FF2B5EF4-FFF2-40B4-BE49-F238E27FC236}">
                <a16:creationId xmlns:a16="http://schemas.microsoft.com/office/drawing/2014/main" id="{7867D252-2DEF-4F59-87E7-27CD2E67F5E2}"/>
              </a:ext>
            </a:extLst>
          </p:cNvPr>
          <p:cNvSpPr/>
          <p:nvPr/>
        </p:nvSpPr>
        <p:spPr>
          <a:xfrm>
            <a:off x="9358894"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5" name="Rechteck 54">
            <a:extLst>
              <a:ext uri="{FF2B5EF4-FFF2-40B4-BE49-F238E27FC236}">
                <a16:creationId xmlns:a16="http://schemas.microsoft.com/office/drawing/2014/main" id="{E7266004-107E-44BF-B4EB-30E32A0B081C}"/>
              </a:ext>
            </a:extLst>
          </p:cNvPr>
          <p:cNvSpPr/>
          <p:nvPr/>
        </p:nvSpPr>
        <p:spPr>
          <a:xfrm>
            <a:off x="10171427"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8" name="Rechteck 57">
            <a:extLst>
              <a:ext uri="{FF2B5EF4-FFF2-40B4-BE49-F238E27FC236}">
                <a16:creationId xmlns:a16="http://schemas.microsoft.com/office/drawing/2014/main" id="{8389DF81-CF1A-465C-9B63-4B194CD8A91E}"/>
              </a:ext>
            </a:extLst>
          </p:cNvPr>
          <p:cNvSpPr/>
          <p:nvPr/>
        </p:nvSpPr>
        <p:spPr>
          <a:xfrm>
            <a:off x="10983955"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68" name="Rechteck 67">
            <a:extLst>
              <a:ext uri="{FF2B5EF4-FFF2-40B4-BE49-F238E27FC236}">
                <a16:creationId xmlns:a16="http://schemas.microsoft.com/office/drawing/2014/main" id="{EAB71848-F0CB-444F-B4A1-A1B01F52171B}"/>
              </a:ext>
            </a:extLst>
          </p:cNvPr>
          <p:cNvSpPr/>
          <p:nvPr/>
        </p:nvSpPr>
        <p:spPr>
          <a:xfrm>
            <a:off x="946772" y="324815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Dosen auslöffeln</a:t>
            </a:r>
          </a:p>
        </p:txBody>
      </p:sp>
      <p:sp>
        <p:nvSpPr>
          <p:cNvPr id="69" name="Rechteck 68">
            <a:extLst>
              <a:ext uri="{FF2B5EF4-FFF2-40B4-BE49-F238E27FC236}">
                <a16:creationId xmlns:a16="http://schemas.microsoft.com/office/drawing/2014/main" id="{222F3E06-1B5E-475B-9D7C-710B3DBFD46C}"/>
              </a:ext>
            </a:extLst>
          </p:cNvPr>
          <p:cNvSpPr/>
          <p:nvPr/>
        </p:nvSpPr>
        <p:spPr>
          <a:xfrm>
            <a:off x="2858630" y="324815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70" name="Rechteck 69">
            <a:extLst>
              <a:ext uri="{FF2B5EF4-FFF2-40B4-BE49-F238E27FC236}">
                <a16:creationId xmlns:a16="http://schemas.microsoft.com/office/drawing/2014/main" id="{F4F7A334-E3CA-4381-B094-7FF2FDCA21B4}"/>
              </a:ext>
            </a:extLst>
          </p:cNvPr>
          <p:cNvSpPr/>
          <p:nvPr/>
        </p:nvSpPr>
        <p:spPr>
          <a:xfrm>
            <a:off x="3671163" y="324815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71" name="Rechteck 70">
            <a:extLst>
              <a:ext uri="{FF2B5EF4-FFF2-40B4-BE49-F238E27FC236}">
                <a16:creationId xmlns:a16="http://schemas.microsoft.com/office/drawing/2014/main" id="{D7A1C6D2-40F8-413B-9454-108D8396605A}"/>
              </a:ext>
            </a:extLst>
          </p:cNvPr>
          <p:cNvSpPr/>
          <p:nvPr/>
        </p:nvSpPr>
        <p:spPr>
          <a:xfrm>
            <a:off x="4483696" y="3240084"/>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301</a:t>
            </a:r>
          </a:p>
        </p:txBody>
      </p:sp>
      <p:sp>
        <p:nvSpPr>
          <p:cNvPr id="72" name="Rechteck 71">
            <a:extLst>
              <a:ext uri="{FF2B5EF4-FFF2-40B4-BE49-F238E27FC236}">
                <a16:creationId xmlns:a16="http://schemas.microsoft.com/office/drawing/2014/main" id="{7621B60A-5AFC-42B0-9429-863B4C1EF3D6}"/>
              </a:ext>
            </a:extLst>
          </p:cNvPr>
          <p:cNvSpPr/>
          <p:nvPr/>
        </p:nvSpPr>
        <p:spPr>
          <a:xfrm>
            <a:off x="5296229" y="323553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3" name="Rechteck 72">
            <a:extLst>
              <a:ext uri="{FF2B5EF4-FFF2-40B4-BE49-F238E27FC236}">
                <a16:creationId xmlns:a16="http://schemas.microsoft.com/office/drawing/2014/main" id="{E4D61AD2-5B72-46CA-BBC7-9FAE5CC93A84}"/>
              </a:ext>
            </a:extLst>
          </p:cNvPr>
          <p:cNvSpPr/>
          <p:nvPr/>
        </p:nvSpPr>
        <p:spPr>
          <a:xfrm>
            <a:off x="6108762"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4" name="Rechteck 73">
            <a:extLst>
              <a:ext uri="{FF2B5EF4-FFF2-40B4-BE49-F238E27FC236}">
                <a16:creationId xmlns:a16="http://schemas.microsoft.com/office/drawing/2014/main" id="{B12C4D60-7E7F-4E3D-90BC-C15FA7C6D3C8}"/>
              </a:ext>
            </a:extLst>
          </p:cNvPr>
          <p:cNvSpPr/>
          <p:nvPr/>
        </p:nvSpPr>
        <p:spPr>
          <a:xfrm>
            <a:off x="6921295"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9" name="Rechteck 78">
            <a:extLst>
              <a:ext uri="{FF2B5EF4-FFF2-40B4-BE49-F238E27FC236}">
                <a16:creationId xmlns:a16="http://schemas.microsoft.com/office/drawing/2014/main" id="{AD39843B-AFB7-481F-83B5-637C6F198EAB}"/>
              </a:ext>
            </a:extLst>
          </p:cNvPr>
          <p:cNvSpPr/>
          <p:nvPr/>
        </p:nvSpPr>
        <p:spPr>
          <a:xfrm>
            <a:off x="7733828"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0" name="Rechteck 79">
            <a:extLst>
              <a:ext uri="{FF2B5EF4-FFF2-40B4-BE49-F238E27FC236}">
                <a16:creationId xmlns:a16="http://schemas.microsoft.com/office/drawing/2014/main" id="{4ED26F6A-5C14-4E35-AE68-20DC7500AA26}"/>
              </a:ext>
            </a:extLst>
          </p:cNvPr>
          <p:cNvSpPr/>
          <p:nvPr/>
        </p:nvSpPr>
        <p:spPr>
          <a:xfrm>
            <a:off x="8546361"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1" name="Rechteck 80">
            <a:extLst>
              <a:ext uri="{FF2B5EF4-FFF2-40B4-BE49-F238E27FC236}">
                <a16:creationId xmlns:a16="http://schemas.microsoft.com/office/drawing/2014/main" id="{25DFB9E3-0A65-4636-86C2-2A3D15665BC6}"/>
              </a:ext>
            </a:extLst>
          </p:cNvPr>
          <p:cNvSpPr/>
          <p:nvPr/>
        </p:nvSpPr>
        <p:spPr>
          <a:xfrm>
            <a:off x="9358894"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2" name="Rechteck 81">
            <a:extLst>
              <a:ext uri="{FF2B5EF4-FFF2-40B4-BE49-F238E27FC236}">
                <a16:creationId xmlns:a16="http://schemas.microsoft.com/office/drawing/2014/main" id="{37B460E2-80CA-41B2-9981-BE03A37179B3}"/>
              </a:ext>
            </a:extLst>
          </p:cNvPr>
          <p:cNvSpPr/>
          <p:nvPr/>
        </p:nvSpPr>
        <p:spPr>
          <a:xfrm>
            <a:off x="10171427"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3" name="Rechteck 82">
            <a:extLst>
              <a:ext uri="{FF2B5EF4-FFF2-40B4-BE49-F238E27FC236}">
                <a16:creationId xmlns:a16="http://schemas.microsoft.com/office/drawing/2014/main" id="{41E01D78-2EB8-40EC-9937-47ECDED27A7F}"/>
              </a:ext>
            </a:extLst>
          </p:cNvPr>
          <p:cNvSpPr/>
          <p:nvPr/>
        </p:nvSpPr>
        <p:spPr>
          <a:xfrm>
            <a:off x="10983955"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4" name="Rechteck 83">
            <a:extLst>
              <a:ext uri="{FF2B5EF4-FFF2-40B4-BE49-F238E27FC236}">
                <a16:creationId xmlns:a16="http://schemas.microsoft.com/office/drawing/2014/main" id="{9206BEC0-250E-4328-BDBE-BC80E2A5B23B}"/>
              </a:ext>
            </a:extLst>
          </p:cNvPr>
          <p:cNvSpPr/>
          <p:nvPr/>
        </p:nvSpPr>
        <p:spPr>
          <a:xfrm>
            <a:off x="951138" y="283721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Schneiden</a:t>
            </a:r>
          </a:p>
        </p:txBody>
      </p:sp>
      <p:sp>
        <p:nvSpPr>
          <p:cNvPr id="85" name="Rechteck 84">
            <a:extLst>
              <a:ext uri="{FF2B5EF4-FFF2-40B4-BE49-F238E27FC236}">
                <a16:creationId xmlns:a16="http://schemas.microsoft.com/office/drawing/2014/main" id="{F8915C27-C154-4363-ACFF-033D4CB6847E}"/>
              </a:ext>
            </a:extLst>
          </p:cNvPr>
          <p:cNvSpPr/>
          <p:nvPr/>
        </p:nvSpPr>
        <p:spPr>
          <a:xfrm>
            <a:off x="2862996"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6" name="Rechteck 85">
            <a:extLst>
              <a:ext uri="{FF2B5EF4-FFF2-40B4-BE49-F238E27FC236}">
                <a16:creationId xmlns:a16="http://schemas.microsoft.com/office/drawing/2014/main" id="{5B82FE68-EEA4-4A7F-8A03-00FDF4EA6EA3}"/>
              </a:ext>
            </a:extLst>
          </p:cNvPr>
          <p:cNvSpPr/>
          <p:nvPr/>
        </p:nvSpPr>
        <p:spPr>
          <a:xfrm>
            <a:off x="3675529"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9" name="Rechteck 88">
            <a:extLst>
              <a:ext uri="{FF2B5EF4-FFF2-40B4-BE49-F238E27FC236}">
                <a16:creationId xmlns:a16="http://schemas.microsoft.com/office/drawing/2014/main" id="{F8613E62-CCCC-410D-A9C4-18BD6AFAD71B}"/>
              </a:ext>
            </a:extLst>
          </p:cNvPr>
          <p:cNvSpPr/>
          <p:nvPr/>
        </p:nvSpPr>
        <p:spPr>
          <a:xfrm>
            <a:off x="4488062" y="282914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0" name="Rechteck 89">
            <a:extLst>
              <a:ext uri="{FF2B5EF4-FFF2-40B4-BE49-F238E27FC236}">
                <a16:creationId xmlns:a16="http://schemas.microsoft.com/office/drawing/2014/main" id="{44CBB1AC-7996-4C4F-BC56-2A5A0AD5E04F}"/>
              </a:ext>
            </a:extLst>
          </p:cNvPr>
          <p:cNvSpPr/>
          <p:nvPr/>
        </p:nvSpPr>
        <p:spPr>
          <a:xfrm>
            <a:off x="5300595" y="2824599"/>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135</a:t>
            </a:r>
          </a:p>
        </p:txBody>
      </p:sp>
      <p:sp>
        <p:nvSpPr>
          <p:cNvPr id="91" name="Rechteck 90">
            <a:extLst>
              <a:ext uri="{FF2B5EF4-FFF2-40B4-BE49-F238E27FC236}">
                <a16:creationId xmlns:a16="http://schemas.microsoft.com/office/drawing/2014/main" id="{FAD0FFFC-A06E-400D-87D5-6DD92CF93957}"/>
              </a:ext>
            </a:extLst>
          </p:cNvPr>
          <p:cNvSpPr/>
          <p:nvPr/>
        </p:nvSpPr>
        <p:spPr>
          <a:xfrm>
            <a:off x="6113128"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2" name="Rechteck 91">
            <a:extLst>
              <a:ext uri="{FF2B5EF4-FFF2-40B4-BE49-F238E27FC236}">
                <a16:creationId xmlns:a16="http://schemas.microsoft.com/office/drawing/2014/main" id="{AC083256-C79B-4193-B7C8-F5F87B3C2BFE}"/>
              </a:ext>
            </a:extLst>
          </p:cNvPr>
          <p:cNvSpPr/>
          <p:nvPr/>
        </p:nvSpPr>
        <p:spPr>
          <a:xfrm>
            <a:off x="6925661"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3" name="Rechteck 92">
            <a:extLst>
              <a:ext uri="{FF2B5EF4-FFF2-40B4-BE49-F238E27FC236}">
                <a16:creationId xmlns:a16="http://schemas.microsoft.com/office/drawing/2014/main" id="{B833B7A1-9089-43AE-837E-EB1136F86F25}"/>
              </a:ext>
            </a:extLst>
          </p:cNvPr>
          <p:cNvSpPr/>
          <p:nvPr/>
        </p:nvSpPr>
        <p:spPr>
          <a:xfrm>
            <a:off x="7738194"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4" name="Rechteck 93">
            <a:extLst>
              <a:ext uri="{FF2B5EF4-FFF2-40B4-BE49-F238E27FC236}">
                <a16:creationId xmlns:a16="http://schemas.microsoft.com/office/drawing/2014/main" id="{6C7D23B6-F417-4360-8603-5F6628FF91D0}"/>
              </a:ext>
            </a:extLst>
          </p:cNvPr>
          <p:cNvSpPr/>
          <p:nvPr/>
        </p:nvSpPr>
        <p:spPr>
          <a:xfrm>
            <a:off x="8550727"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5" name="Rechteck 94">
            <a:extLst>
              <a:ext uri="{FF2B5EF4-FFF2-40B4-BE49-F238E27FC236}">
                <a16:creationId xmlns:a16="http://schemas.microsoft.com/office/drawing/2014/main" id="{D82B0B07-1C3F-4C7D-A30E-17A184EBFEA6}"/>
              </a:ext>
            </a:extLst>
          </p:cNvPr>
          <p:cNvSpPr/>
          <p:nvPr/>
        </p:nvSpPr>
        <p:spPr>
          <a:xfrm>
            <a:off x="9363260"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6" name="Rechteck 95">
            <a:extLst>
              <a:ext uri="{FF2B5EF4-FFF2-40B4-BE49-F238E27FC236}">
                <a16:creationId xmlns:a16="http://schemas.microsoft.com/office/drawing/2014/main" id="{D3B2D668-98DD-4D0F-B017-7058F7EAEDAE}"/>
              </a:ext>
            </a:extLst>
          </p:cNvPr>
          <p:cNvSpPr/>
          <p:nvPr/>
        </p:nvSpPr>
        <p:spPr>
          <a:xfrm>
            <a:off x="10175793"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7" name="Rechteck 96">
            <a:extLst>
              <a:ext uri="{FF2B5EF4-FFF2-40B4-BE49-F238E27FC236}">
                <a16:creationId xmlns:a16="http://schemas.microsoft.com/office/drawing/2014/main" id="{733EA322-D48E-47CD-951C-DBB2C17148F8}"/>
              </a:ext>
            </a:extLst>
          </p:cNvPr>
          <p:cNvSpPr/>
          <p:nvPr/>
        </p:nvSpPr>
        <p:spPr>
          <a:xfrm>
            <a:off x="10988321"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8" name="Rechteck 97">
            <a:extLst>
              <a:ext uri="{FF2B5EF4-FFF2-40B4-BE49-F238E27FC236}">
                <a16:creationId xmlns:a16="http://schemas.microsoft.com/office/drawing/2014/main" id="{E1016DFA-8E07-4D82-B30B-68827BF9516C}"/>
              </a:ext>
            </a:extLst>
          </p:cNvPr>
          <p:cNvSpPr/>
          <p:nvPr/>
        </p:nvSpPr>
        <p:spPr>
          <a:xfrm>
            <a:off x="951138" y="242628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2996"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0" name="Rechteck 99">
            <a:extLst>
              <a:ext uri="{FF2B5EF4-FFF2-40B4-BE49-F238E27FC236}">
                <a16:creationId xmlns:a16="http://schemas.microsoft.com/office/drawing/2014/main" id="{51EF63AF-68BE-4697-AF99-AF724F6527BC}"/>
              </a:ext>
            </a:extLst>
          </p:cNvPr>
          <p:cNvSpPr/>
          <p:nvPr/>
        </p:nvSpPr>
        <p:spPr>
          <a:xfrm>
            <a:off x="3675529"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1" name="Rechteck 100">
            <a:extLst>
              <a:ext uri="{FF2B5EF4-FFF2-40B4-BE49-F238E27FC236}">
                <a16:creationId xmlns:a16="http://schemas.microsoft.com/office/drawing/2014/main" id="{3A7FB938-3FDB-4B07-B75A-569B7996CA9C}"/>
              </a:ext>
            </a:extLst>
          </p:cNvPr>
          <p:cNvSpPr/>
          <p:nvPr/>
        </p:nvSpPr>
        <p:spPr>
          <a:xfrm>
            <a:off x="4488062" y="241821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2" name="Rechteck 101">
            <a:extLst>
              <a:ext uri="{FF2B5EF4-FFF2-40B4-BE49-F238E27FC236}">
                <a16:creationId xmlns:a16="http://schemas.microsoft.com/office/drawing/2014/main" id="{03D7E14E-EE98-447E-849C-24ABE48359DA}"/>
              </a:ext>
            </a:extLst>
          </p:cNvPr>
          <p:cNvSpPr/>
          <p:nvPr/>
        </p:nvSpPr>
        <p:spPr>
          <a:xfrm>
            <a:off x="5300595" y="2413664"/>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112</a:t>
            </a:r>
          </a:p>
        </p:txBody>
      </p:sp>
      <p:sp>
        <p:nvSpPr>
          <p:cNvPr id="103" name="Rechteck 102">
            <a:extLst>
              <a:ext uri="{FF2B5EF4-FFF2-40B4-BE49-F238E27FC236}">
                <a16:creationId xmlns:a16="http://schemas.microsoft.com/office/drawing/2014/main" id="{D14104D4-5B37-4AC2-8D42-AECBCDB25812}"/>
              </a:ext>
            </a:extLst>
          </p:cNvPr>
          <p:cNvSpPr/>
          <p:nvPr/>
        </p:nvSpPr>
        <p:spPr>
          <a:xfrm>
            <a:off x="6113128"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4" name="Rechteck 103">
            <a:extLst>
              <a:ext uri="{FF2B5EF4-FFF2-40B4-BE49-F238E27FC236}">
                <a16:creationId xmlns:a16="http://schemas.microsoft.com/office/drawing/2014/main" id="{964D057D-9E05-4546-B42F-D4310244758D}"/>
              </a:ext>
            </a:extLst>
          </p:cNvPr>
          <p:cNvSpPr/>
          <p:nvPr/>
        </p:nvSpPr>
        <p:spPr>
          <a:xfrm>
            <a:off x="6925661"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5" name="Rechteck 104">
            <a:extLst>
              <a:ext uri="{FF2B5EF4-FFF2-40B4-BE49-F238E27FC236}">
                <a16:creationId xmlns:a16="http://schemas.microsoft.com/office/drawing/2014/main" id="{C153B6DE-8BD4-414D-94CD-0734CDC82000}"/>
              </a:ext>
            </a:extLst>
          </p:cNvPr>
          <p:cNvSpPr/>
          <p:nvPr/>
        </p:nvSpPr>
        <p:spPr>
          <a:xfrm>
            <a:off x="7738194"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6" name="Rechteck 105">
            <a:extLst>
              <a:ext uri="{FF2B5EF4-FFF2-40B4-BE49-F238E27FC236}">
                <a16:creationId xmlns:a16="http://schemas.microsoft.com/office/drawing/2014/main" id="{C6F2DB41-ADC5-4864-BFAF-58042108CAA0}"/>
              </a:ext>
            </a:extLst>
          </p:cNvPr>
          <p:cNvSpPr/>
          <p:nvPr/>
        </p:nvSpPr>
        <p:spPr>
          <a:xfrm>
            <a:off x="8550727"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7" name="Rechteck 106">
            <a:extLst>
              <a:ext uri="{FF2B5EF4-FFF2-40B4-BE49-F238E27FC236}">
                <a16:creationId xmlns:a16="http://schemas.microsoft.com/office/drawing/2014/main" id="{88E4C6FF-EDE7-41C9-85FD-FC053681EDA2}"/>
              </a:ext>
            </a:extLst>
          </p:cNvPr>
          <p:cNvSpPr/>
          <p:nvPr/>
        </p:nvSpPr>
        <p:spPr>
          <a:xfrm>
            <a:off x="9363260"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8" name="Rechteck 107">
            <a:extLst>
              <a:ext uri="{FF2B5EF4-FFF2-40B4-BE49-F238E27FC236}">
                <a16:creationId xmlns:a16="http://schemas.microsoft.com/office/drawing/2014/main" id="{FC647FD0-3CDF-4C55-92D5-27493C1E34F5}"/>
              </a:ext>
            </a:extLst>
          </p:cNvPr>
          <p:cNvSpPr/>
          <p:nvPr/>
        </p:nvSpPr>
        <p:spPr>
          <a:xfrm>
            <a:off x="10175793"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9" name="Rechteck 108">
            <a:extLst>
              <a:ext uri="{FF2B5EF4-FFF2-40B4-BE49-F238E27FC236}">
                <a16:creationId xmlns:a16="http://schemas.microsoft.com/office/drawing/2014/main" id="{F96C2965-7893-4594-AEB9-F62D3BB31E6B}"/>
              </a:ext>
            </a:extLst>
          </p:cNvPr>
          <p:cNvSpPr/>
          <p:nvPr/>
        </p:nvSpPr>
        <p:spPr>
          <a:xfrm>
            <a:off x="10988321"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34" name="Rechteck 133">
            <a:extLst>
              <a:ext uri="{FF2B5EF4-FFF2-40B4-BE49-F238E27FC236}">
                <a16:creationId xmlns:a16="http://schemas.microsoft.com/office/drawing/2014/main" id="{7AE2CEA4-A63D-4585-9E05-7998555E6490}"/>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135" name="Rechteck 134">
            <a:extLst>
              <a:ext uri="{FF2B5EF4-FFF2-40B4-BE49-F238E27FC236}">
                <a16:creationId xmlns:a16="http://schemas.microsoft.com/office/drawing/2014/main" id="{0E69D405-11D7-4041-9365-42F84DF51B2B}"/>
              </a:ext>
            </a:extLst>
          </p:cNvPr>
          <p:cNvSpPr/>
          <p:nvPr/>
        </p:nvSpPr>
        <p:spPr>
          <a:xfrm>
            <a:off x="7733828" y="528216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182</a:t>
            </a:r>
          </a:p>
        </p:txBody>
      </p:sp>
      <p:sp>
        <p:nvSpPr>
          <p:cNvPr id="136" name="Rechteck 135">
            <a:extLst>
              <a:ext uri="{FF2B5EF4-FFF2-40B4-BE49-F238E27FC236}">
                <a16:creationId xmlns:a16="http://schemas.microsoft.com/office/drawing/2014/main" id="{AB0853C5-CBE2-4D9A-9B69-605F8B6D39DA}"/>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137" name="Rechteck 136">
            <a:extLst>
              <a:ext uri="{FF2B5EF4-FFF2-40B4-BE49-F238E27FC236}">
                <a16:creationId xmlns:a16="http://schemas.microsoft.com/office/drawing/2014/main" id="{9919E01E-DBE5-4BDA-85DB-EC7DDC26E183}"/>
              </a:ext>
            </a:extLst>
          </p:cNvPr>
          <p:cNvSpPr/>
          <p:nvPr/>
        </p:nvSpPr>
        <p:spPr>
          <a:xfrm>
            <a:off x="4483696" y="4864769"/>
            <a:ext cx="1499837"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323</a:t>
            </a:r>
          </a:p>
        </p:txBody>
      </p:sp>
      <p:sp>
        <p:nvSpPr>
          <p:cNvPr id="138" name="Rechteck 137">
            <a:extLst>
              <a:ext uri="{FF2B5EF4-FFF2-40B4-BE49-F238E27FC236}">
                <a16:creationId xmlns:a16="http://schemas.microsoft.com/office/drawing/2014/main" id="{53BD94A2-1470-40B7-8C73-04D365493581}"/>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139" name="Rechteck 138">
            <a:extLst>
              <a:ext uri="{FF2B5EF4-FFF2-40B4-BE49-F238E27FC236}">
                <a16:creationId xmlns:a16="http://schemas.microsoft.com/office/drawing/2014/main" id="{9B49E7F3-695E-49C6-B18A-1C1C154F15E9}"/>
              </a:ext>
            </a:extLst>
          </p:cNvPr>
          <p:cNvSpPr/>
          <p:nvPr/>
        </p:nvSpPr>
        <p:spPr>
          <a:xfrm>
            <a:off x="5296229" y="446029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19</a:t>
            </a:r>
          </a:p>
        </p:txBody>
      </p:sp>
      <p:sp>
        <p:nvSpPr>
          <p:cNvPr id="140" name="Rechteck 139">
            <a:extLst>
              <a:ext uri="{FF2B5EF4-FFF2-40B4-BE49-F238E27FC236}">
                <a16:creationId xmlns:a16="http://schemas.microsoft.com/office/drawing/2014/main" id="{4AEDF925-8112-4C9E-AFEF-FC632F479E37}"/>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141" name="Rechteck 140">
            <a:extLst>
              <a:ext uri="{FF2B5EF4-FFF2-40B4-BE49-F238E27FC236}">
                <a16:creationId xmlns:a16="http://schemas.microsoft.com/office/drawing/2014/main" id="{D0E027E0-77AA-4261-A13F-7F3B0D40601C}"/>
              </a:ext>
            </a:extLst>
          </p:cNvPr>
          <p:cNvSpPr/>
          <p:nvPr/>
        </p:nvSpPr>
        <p:spPr>
          <a:xfrm>
            <a:off x="5296229" y="404936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44</a:t>
            </a:r>
          </a:p>
        </p:txBody>
      </p:sp>
      <p:sp>
        <p:nvSpPr>
          <p:cNvPr id="60" name="Inhaltsplatzhalter 2">
            <a:extLst>
              <a:ext uri="{FF2B5EF4-FFF2-40B4-BE49-F238E27FC236}">
                <a16:creationId xmlns:a16="http://schemas.microsoft.com/office/drawing/2014/main" id="{6F7BF056-243C-4FE3-8969-E602E3DD48FC}"/>
              </a:ext>
            </a:extLst>
          </p:cNvPr>
          <p:cNvSpPr>
            <a:spLocks noGrp="1"/>
          </p:cNvSpPr>
          <p:nvPr>
            <p:ph idx="1"/>
          </p:nvPr>
        </p:nvSpPr>
        <p:spPr>
          <a:xfrm>
            <a:off x="838200" y="1825625"/>
            <a:ext cx="10515600" cy="528827"/>
          </a:xfrm>
        </p:spPr>
        <p:txBody>
          <a:bodyPr/>
          <a:lstStyle/>
          <a:p>
            <a:r>
              <a:rPr lang="de-DE" dirty="0"/>
              <a:t>Kurzfristige Kapazitäten werden freigehalten</a:t>
            </a:r>
          </a:p>
        </p:txBody>
      </p:sp>
    </p:spTree>
    <p:extLst>
      <p:ext uri="{BB962C8B-B14F-4D97-AF65-F5344CB8AC3E}">
        <p14:creationId xmlns:p14="http://schemas.microsoft.com/office/powerpoint/2010/main" val="2222162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feil: nach links 3">
            <a:extLst>
              <a:ext uri="{FF2B5EF4-FFF2-40B4-BE49-F238E27FC236}">
                <a16:creationId xmlns:a16="http://schemas.microsoft.com/office/drawing/2014/main" id="{42492D0D-6904-4A7B-9BAD-08AFE3CC6FF5}"/>
              </a:ext>
            </a:extLst>
          </p:cNvPr>
          <p:cNvSpPr/>
          <p:nvPr/>
        </p:nvSpPr>
        <p:spPr>
          <a:xfrm>
            <a:off x="2858630" y="5691189"/>
            <a:ext cx="5571234" cy="318448"/>
          </a:xfrm>
          <a:prstGeom prst="lef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Rückwärts terminiert</a:t>
            </a:r>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Rückwärts-Terminierung</a:t>
            </a:r>
          </a:p>
        </p:txBody>
      </p:sp>
      <p:sp>
        <p:nvSpPr>
          <p:cNvPr id="5" name="Rechteck 4">
            <a:extLst>
              <a:ext uri="{FF2B5EF4-FFF2-40B4-BE49-F238E27FC236}">
                <a16:creationId xmlns:a16="http://schemas.microsoft.com/office/drawing/2014/main" id="{F9C2FC42-5470-46A7-98D4-EC64996FC9FC}"/>
              </a:ext>
            </a:extLst>
          </p:cNvPr>
          <p:cNvSpPr/>
          <p:nvPr/>
        </p:nvSpPr>
        <p:spPr>
          <a:xfrm>
            <a:off x="946772" y="365908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Endmontage</a:t>
            </a:r>
          </a:p>
        </p:txBody>
      </p:sp>
      <p:sp>
        <p:nvSpPr>
          <p:cNvPr id="28" name="Rechteck 27">
            <a:extLst>
              <a:ext uri="{FF2B5EF4-FFF2-40B4-BE49-F238E27FC236}">
                <a16:creationId xmlns:a16="http://schemas.microsoft.com/office/drawing/2014/main" id="{AE893EE9-322D-4D5E-AB73-B9CF2F5C8D43}"/>
              </a:ext>
            </a:extLst>
          </p:cNvPr>
          <p:cNvSpPr/>
          <p:nvPr/>
        </p:nvSpPr>
        <p:spPr>
          <a:xfrm>
            <a:off x="2858630"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1" name="Rechteck 30">
            <a:extLst>
              <a:ext uri="{FF2B5EF4-FFF2-40B4-BE49-F238E27FC236}">
                <a16:creationId xmlns:a16="http://schemas.microsoft.com/office/drawing/2014/main" id="{945A8E37-1EA1-4E0E-BD77-B1F21C4464DD}"/>
              </a:ext>
            </a:extLst>
          </p:cNvPr>
          <p:cNvSpPr/>
          <p:nvPr/>
        </p:nvSpPr>
        <p:spPr>
          <a:xfrm>
            <a:off x="3671163"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4" name="Rechteck 33">
            <a:extLst>
              <a:ext uri="{FF2B5EF4-FFF2-40B4-BE49-F238E27FC236}">
                <a16:creationId xmlns:a16="http://schemas.microsoft.com/office/drawing/2014/main" id="{32E597E3-8FC3-4FD0-9D62-843CD69BC65B}"/>
              </a:ext>
            </a:extLst>
          </p:cNvPr>
          <p:cNvSpPr/>
          <p:nvPr/>
        </p:nvSpPr>
        <p:spPr>
          <a:xfrm>
            <a:off x="4483696" y="365101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7" name="Rechteck 36">
            <a:extLst>
              <a:ext uri="{FF2B5EF4-FFF2-40B4-BE49-F238E27FC236}">
                <a16:creationId xmlns:a16="http://schemas.microsoft.com/office/drawing/2014/main" id="{12402074-D77F-4654-A33A-FA899E56210C}"/>
              </a:ext>
            </a:extLst>
          </p:cNvPr>
          <p:cNvSpPr/>
          <p:nvPr/>
        </p:nvSpPr>
        <p:spPr>
          <a:xfrm>
            <a:off x="5296229"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0" name="Rechteck 39">
            <a:extLst>
              <a:ext uri="{FF2B5EF4-FFF2-40B4-BE49-F238E27FC236}">
                <a16:creationId xmlns:a16="http://schemas.microsoft.com/office/drawing/2014/main" id="{5ECA4521-AF9A-4D70-B9DF-72BE2B591149}"/>
              </a:ext>
            </a:extLst>
          </p:cNvPr>
          <p:cNvSpPr/>
          <p:nvPr/>
        </p:nvSpPr>
        <p:spPr>
          <a:xfrm>
            <a:off x="6108762"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921295"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6" name="Rechteck 45">
            <a:extLst>
              <a:ext uri="{FF2B5EF4-FFF2-40B4-BE49-F238E27FC236}">
                <a16:creationId xmlns:a16="http://schemas.microsoft.com/office/drawing/2014/main" id="{CF39F608-0D2D-45CF-B955-CEAAB1657738}"/>
              </a:ext>
            </a:extLst>
          </p:cNvPr>
          <p:cNvSpPr/>
          <p:nvPr/>
        </p:nvSpPr>
        <p:spPr>
          <a:xfrm>
            <a:off x="7733828" y="3646469"/>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260</a:t>
            </a:r>
          </a:p>
        </p:txBody>
      </p:sp>
      <p:sp>
        <p:nvSpPr>
          <p:cNvPr id="49" name="Rechteck 48">
            <a:extLst>
              <a:ext uri="{FF2B5EF4-FFF2-40B4-BE49-F238E27FC236}">
                <a16:creationId xmlns:a16="http://schemas.microsoft.com/office/drawing/2014/main" id="{E2747B01-E02B-4E01-9904-9F1B326832B8}"/>
              </a:ext>
            </a:extLst>
          </p:cNvPr>
          <p:cNvSpPr/>
          <p:nvPr/>
        </p:nvSpPr>
        <p:spPr>
          <a:xfrm>
            <a:off x="8546361"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2" name="Rechteck 51">
            <a:extLst>
              <a:ext uri="{FF2B5EF4-FFF2-40B4-BE49-F238E27FC236}">
                <a16:creationId xmlns:a16="http://schemas.microsoft.com/office/drawing/2014/main" id="{7867D252-2DEF-4F59-87E7-27CD2E67F5E2}"/>
              </a:ext>
            </a:extLst>
          </p:cNvPr>
          <p:cNvSpPr/>
          <p:nvPr/>
        </p:nvSpPr>
        <p:spPr>
          <a:xfrm>
            <a:off x="9358894"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5" name="Rechteck 54">
            <a:extLst>
              <a:ext uri="{FF2B5EF4-FFF2-40B4-BE49-F238E27FC236}">
                <a16:creationId xmlns:a16="http://schemas.microsoft.com/office/drawing/2014/main" id="{E7266004-107E-44BF-B4EB-30E32A0B081C}"/>
              </a:ext>
            </a:extLst>
          </p:cNvPr>
          <p:cNvSpPr/>
          <p:nvPr/>
        </p:nvSpPr>
        <p:spPr>
          <a:xfrm>
            <a:off x="10171427"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8" name="Rechteck 57">
            <a:extLst>
              <a:ext uri="{FF2B5EF4-FFF2-40B4-BE49-F238E27FC236}">
                <a16:creationId xmlns:a16="http://schemas.microsoft.com/office/drawing/2014/main" id="{8389DF81-CF1A-465C-9B63-4B194CD8A91E}"/>
              </a:ext>
            </a:extLst>
          </p:cNvPr>
          <p:cNvSpPr/>
          <p:nvPr/>
        </p:nvSpPr>
        <p:spPr>
          <a:xfrm>
            <a:off x="10983955"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68" name="Rechteck 67">
            <a:extLst>
              <a:ext uri="{FF2B5EF4-FFF2-40B4-BE49-F238E27FC236}">
                <a16:creationId xmlns:a16="http://schemas.microsoft.com/office/drawing/2014/main" id="{EAB71848-F0CB-444F-B4A1-A1B01F52171B}"/>
              </a:ext>
            </a:extLst>
          </p:cNvPr>
          <p:cNvSpPr/>
          <p:nvPr/>
        </p:nvSpPr>
        <p:spPr>
          <a:xfrm>
            <a:off x="946772" y="3248151"/>
            <a:ext cx="1795361" cy="318448"/>
          </a:xfrm>
          <a:prstGeom prst="rect">
            <a:avLst/>
          </a:prstGeom>
          <a:solidFill>
            <a:schemeClr val="accent6">
              <a:lumMod val="60000"/>
              <a:lumOff val="40000"/>
            </a:schemeClr>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Dosen auslöffeln</a:t>
            </a:r>
          </a:p>
        </p:txBody>
      </p:sp>
      <p:sp>
        <p:nvSpPr>
          <p:cNvPr id="69" name="Rechteck 68">
            <a:extLst>
              <a:ext uri="{FF2B5EF4-FFF2-40B4-BE49-F238E27FC236}">
                <a16:creationId xmlns:a16="http://schemas.microsoft.com/office/drawing/2014/main" id="{222F3E06-1B5E-475B-9D7C-710B3DBFD46C}"/>
              </a:ext>
            </a:extLst>
          </p:cNvPr>
          <p:cNvSpPr/>
          <p:nvPr/>
        </p:nvSpPr>
        <p:spPr>
          <a:xfrm>
            <a:off x="2858630" y="324815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70" name="Rechteck 69">
            <a:extLst>
              <a:ext uri="{FF2B5EF4-FFF2-40B4-BE49-F238E27FC236}">
                <a16:creationId xmlns:a16="http://schemas.microsoft.com/office/drawing/2014/main" id="{F4F7A334-E3CA-4381-B094-7FF2FDCA21B4}"/>
              </a:ext>
            </a:extLst>
          </p:cNvPr>
          <p:cNvSpPr/>
          <p:nvPr/>
        </p:nvSpPr>
        <p:spPr>
          <a:xfrm>
            <a:off x="3671163" y="324815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290</a:t>
            </a:r>
          </a:p>
        </p:txBody>
      </p:sp>
      <p:sp>
        <p:nvSpPr>
          <p:cNvPr id="71" name="Rechteck 70">
            <a:extLst>
              <a:ext uri="{FF2B5EF4-FFF2-40B4-BE49-F238E27FC236}">
                <a16:creationId xmlns:a16="http://schemas.microsoft.com/office/drawing/2014/main" id="{D7A1C6D2-40F8-413B-9454-108D8396605A}"/>
              </a:ext>
            </a:extLst>
          </p:cNvPr>
          <p:cNvSpPr/>
          <p:nvPr/>
        </p:nvSpPr>
        <p:spPr>
          <a:xfrm>
            <a:off x="4483696" y="324008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2" name="Rechteck 71">
            <a:extLst>
              <a:ext uri="{FF2B5EF4-FFF2-40B4-BE49-F238E27FC236}">
                <a16:creationId xmlns:a16="http://schemas.microsoft.com/office/drawing/2014/main" id="{7621B60A-5AFC-42B0-9429-863B4C1EF3D6}"/>
              </a:ext>
            </a:extLst>
          </p:cNvPr>
          <p:cNvSpPr/>
          <p:nvPr/>
        </p:nvSpPr>
        <p:spPr>
          <a:xfrm>
            <a:off x="5296229" y="323553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3" name="Rechteck 72">
            <a:extLst>
              <a:ext uri="{FF2B5EF4-FFF2-40B4-BE49-F238E27FC236}">
                <a16:creationId xmlns:a16="http://schemas.microsoft.com/office/drawing/2014/main" id="{E4D61AD2-5B72-46CA-BBC7-9FAE5CC93A84}"/>
              </a:ext>
            </a:extLst>
          </p:cNvPr>
          <p:cNvSpPr/>
          <p:nvPr/>
        </p:nvSpPr>
        <p:spPr>
          <a:xfrm>
            <a:off x="6108762"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4" name="Rechteck 73">
            <a:extLst>
              <a:ext uri="{FF2B5EF4-FFF2-40B4-BE49-F238E27FC236}">
                <a16:creationId xmlns:a16="http://schemas.microsoft.com/office/drawing/2014/main" id="{B12C4D60-7E7F-4E3D-90BC-C15FA7C6D3C8}"/>
              </a:ext>
            </a:extLst>
          </p:cNvPr>
          <p:cNvSpPr/>
          <p:nvPr/>
        </p:nvSpPr>
        <p:spPr>
          <a:xfrm>
            <a:off x="6921295"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9" name="Rechteck 78">
            <a:extLst>
              <a:ext uri="{FF2B5EF4-FFF2-40B4-BE49-F238E27FC236}">
                <a16:creationId xmlns:a16="http://schemas.microsoft.com/office/drawing/2014/main" id="{AD39843B-AFB7-481F-83B5-637C6F198EAB}"/>
              </a:ext>
            </a:extLst>
          </p:cNvPr>
          <p:cNvSpPr/>
          <p:nvPr/>
        </p:nvSpPr>
        <p:spPr>
          <a:xfrm>
            <a:off x="7733828"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0" name="Rechteck 79">
            <a:extLst>
              <a:ext uri="{FF2B5EF4-FFF2-40B4-BE49-F238E27FC236}">
                <a16:creationId xmlns:a16="http://schemas.microsoft.com/office/drawing/2014/main" id="{4ED26F6A-5C14-4E35-AE68-20DC7500AA26}"/>
              </a:ext>
            </a:extLst>
          </p:cNvPr>
          <p:cNvSpPr/>
          <p:nvPr/>
        </p:nvSpPr>
        <p:spPr>
          <a:xfrm>
            <a:off x="8546361"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1" name="Rechteck 80">
            <a:extLst>
              <a:ext uri="{FF2B5EF4-FFF2-40B4-BE49-F238E27FC236}">
                <a16:creationId xmlns:a16="http://schemas.microsoft.com/office/drawing/2014/main" id="{25DFB9E3-0A65-4636-86C2-2A3D15665BC6}"/>
              </a:ext>
            </a:extLst>
          </p:cNvPr>
          <p:cNvSpPr/>
          <p:nvPr/>
        </p:nvSpPr>
        <p:spPr>
          <a:xfrm>
            <a:off x="9358894"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2" name="Rechteck 81">
            <a:extLst>
              <a:ext uri="{FF2B5EF4-FFF2-40B4-BE49-F238E27FC236}">
                <a16:creationId xmlns:a16="http://schemas.microsoft.com/office/drawing/2014/main" id="{37B460E2-80CA-41B2-9981-BE03A37179B3}"/>
              </a:ext>
            </a:extLst>
          </p:cNvPr>
          <p:cNvSpPr/>
          <p:nvPr/>
        </p:nvSpPr>
        <p:spPr>
          <a:xfrm>
            <a:off x="10171427"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3" name="Rechteck 82">
            <a:extLst>
              <a:ext uri="{FF2B5EF4-FFF2-40B4-BE49-F238E27FC236}">
                <a16:creationId xmlns:a16="http://schemas.microsoft.com/office/drawing/2014/main" id="{41E01D78-2EB8-40EC-9937-47ECDED27A7F}"/>
              </a:ext>
            </a:extLst>
          </p:cNvPr>
          <p:cNvSpPr/>
          <p:nvPr/>
        </p:nvSpPr>
        <p:spPr>
          <a:xfrm>
            <a:off x="10983955"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4" name="Rechteck 83">
            <a:extLst>
              <a:ext uri="{FF2B5EF4-FFF2-40B4-BE49-F238E27FC236}">
                <a16:creationId xmlns:a16="http://schemas.microsoft.com/office/drawing/2014/main" id="{9206BEC0-250E-4328-BDBE-BC80E2A5B23B}"/>
              </a:ext>
            </a:extLst>
          </p:cNvPr>
          <p:cNvSpPr/>
          <p:nvPr/>
        </p:nvSpPr>
        <p:spPr>
          <a:xfrm>
            <a:off x="951138" y="283721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Schneiden</a:t>
            </a:r>
          </a:p>
        </p:txBody>
      </p:sp>
      <p:sp>
        <p:nvSpPr>
          <p:cNvPr id="85" name="Rechteck 84">
            <a:extLst>
              <a:ext uri="{FF2B5EF4-FFF2-40B4-BE49-F238E27FC236}">
                <a16:creationId xmlns:a16="http://schemas.microsoft.com/office/drawing/2014/main" id="{F8915C27-C154-4363-ACFF-033D4CB6847E}"/>
              </a:ext>
            </a:extLst>
          </p:cNvPr>
          <p:cNvSpPr/>
          <p:nvPr/>
        </p:nvSpPr>
        <p:spPr>
          <a:xfrm>
            <a:off x="2862996"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6" name="Rechteck 85">
            <a:extLst>
              <a:ext uri="{FF2B5EF4-FFF2-40B4-BE49-F238E27FC236}">
                <a16:creationId xmlns:a16="http://schemas.microsoft.com/office/drawing/2014/main" id="{5B82FE68-EEA4-4A7F-8A03-00FDF4EA6EA3}"/>
              </a:ext>
            </a:extLst>
          </p:cNvPr>
          <p:cNvSpPr/>
          <p:nvPr/>
        </p:nvSpPr>
        <p:spPr>
          <a:xfrm>
            <a:off x="3675529"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9" name="Rechteck 88">
            <a:extLst>
              <a:ext uri="{FF2B5EF4-FFF2-40B4-BE49-F238E27FC236}">
                <a16:creationId xmlns:a16="http://schemas.microsoft.com/office/drawing/2014/main" id="{F8613E62-CCCC-410D-A9C4-18BD6AFAD71B}"/>
              </a:ext>
            </a:extLst>
          </p:cNvPr>
          <p:cNvSpPr/>
          <p:nvPr/>
        </p:nvSpPr>
        <p:spPr>
          <a:xfrm>
            <a:off x="4488062" y="282914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0" name="Rechteck 89">
            <a:extLst>
              <a:ext uri="{FF2B5EF4-FFF2-40B4-BE49-F238E27FC236}">
                <a16:creationId xmlns:a16="http://schemas.microsoft.com/office/drawing/2014/main" id="{44CBB1AC-7996-4C4F-BC56-2A5A0AD5E04F}"/>
              </a:ext>
            </a:extLst>
          </p:cNvPr>
          <p:cNvSpPr/>
          <p:nvPr/>
        </p:nvSpPr>
        <p:spPr>
          <a:xfrm>
            <a:off x="5300595" y="2824599"/>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116</a:t>
            </a:r>
          </a:p>
        </p:txBody>
      </p:sp>
      <p:sp>
        <p:nvSpPr>
          <p:cNvPr id="91" name="Rechteck 90">
            <a:extLst>
              <a:ext uri="{FF2B5EF4-FFF2-40B4-BE49-F238E27FC236}">
                <a16:creationId xmlns:a16="http://schemas.microsoft.com/office/drawing/2014/main" id="{FAD0FFFC-A06E-400D-87D5-6DD92CF93957}"/>
              </a:ext>
            </a:extLst>
          </p:cNvPr>
          <p:cNvSpPr/>
          <p:nvPr/>
        </p:nvSpPr>
        <p:spPr>
          <a:xfrm>
            <a:off x="6113128"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2" name="Rechteck 91">
            <a:extLst>
              <a:ext uri="{FF2B5EF4-FFF2-40B4-BE49-F238E27FC236}">
                <a16:creationId xmlns:a16="http://schemas.microsoft.com/office/drawing/2014/main" id="{AC083256-C79B-4193-B7C8-F5F87B3C2BFE}"/>
              </a:ext>
            </a:extLst>
          </p:cNvPr>
          <p:cNvSpPr/>
          <p:nvPr/>
        </p:nvSpPr>
        <p:spPr>
          <a:xfrm>
            <a:off x="6925661"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3" name="Rechteck 92">
            <a:extLst>
              <a:ext uri="{FF2B5EF4-FFF2-40B4-BE49-F238E27FC236}">
                <a16:creationId xmlns:a16="http://schemas.microsoft.com/office/drawing/2014/main" id="{B833B7A1-9089-43AE-837E-EB1136F86F25}"/>
              </a:ext>
            </a:extLst>
          </p:cNvPr>
          <p:cNvSpPr/>
          <p:nvPr/>
        </p:nvSpPr>
        <p:spPr>
          <a:xfrm>
            <a:off x="7738194"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4" name="Rechteck 93">
            <a:extLst>
              <a:ext uri="{FF2B5EF4-FFF2-40B4-BE49-F238E27FC236}">
                <a16:creationId xmlns:a16="http://schemas.microsoft.com/office/drawing/2014/main" id="{6C7D23B6-F417-4360-8603-5F6628FF91D0}"/>
              </a:ext>
            </a:extLst>
          </p:cNvPr>
          <p:cNvSpPr/>
          <p:nvPr/>
        </p:nvSpPr>
        <p:spPr>
          <a:xfrm>
            <a:off x="8550727"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5" name="Rechteck 94">
            <a:extLst>
              <a:ext uri="{FF2B5EF4-FFF2-40B4-BE49-F238E27FC236}">
                <a16:creationId xmlns:a16="http://schemas.microsoft.com/office/drawing/2014/main" id="{D82B0B07-1C3F-4C7D-A30E-17A184EBFEA6}"/>
              </a:ext>
            </a:extLst>
          </p:cNvPr>
          <p:cNvSpPr/>
          <p:nvPr/>
        </p:nvSpPr>
        <p:spPr>
          <a:xfrm>
            <a:off x="9363260"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6" name="Rechteck 95">
            <a:extLst>
              <a:ext uri="{FF2B5EF4-FFF2-40B4-BE49-F238E27FC236}">
                <a16:creationId xmlns:a16="http://schemas.microsoft.com/office/drawing/2014/main" id="{D3B2D668-98DD-4D0F-B017-7058F7EAEDAE}"/>
              </a:ext>
            </a:extLst>
          </p:cNvPr>
          <p:cNvSpPr/>
          <p:nvPr/>
        </p:nvSpPr>
        <p:spPr>
          <a:xfrm>
            <a:off x="10175793"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7" name="Rechteck 96">
            <a:extLst>
              <a:ext uri="{FF2B5EF4-FFF2-40B4-BE49-F238E27FC236}">
                <a16:creationId xmlns:a16="http://schemas.microsoft.com/office/drawing/2014/main" id="{733EA322-D48E-47CD-951C-DBB2C17148F8}"/>
              </a:ext>
            </a:extLst>
          </p:cNvPr>
          <p:cNvSpPr/>
          <p:nvPr/>
        </p:nvSpPr>
        <p:spPr>
          <a:xfrm>
            <a:off x="10988321"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8" name="Rechteck 97">
            <a:extLst>
              <a:ext uri="{FF2B5EF4-FFF2-40B4-BE49-F238E27FC236}">
                <a16:creationId xmlns:a16="http://schemas.microsoft.com/office/drawing/2014/main" id="{E1016DFA-8E07-4D82-B30B-68827BF9516C}"/>
              </a:ext>
            </a:extLst>
          </p:cNvPr>
          <p:cNvSpPr/>
          <p:nvPr/>
        </p:nvSpPr>
        <p:spPr>
          <a:xfrm>
            <a:off x="951138" y="242628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2996"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0" name="Rechteck 99">
            <a:extLst>
              <a:ext uri="{FF2B5EF4-FFF2-40B4-BE49-F238E27FC236}">
                <a16:creationId xmlns:a16="http://schemas.microsoft.com/office/drawing/2014/main" id="{51EF63AF-68BE-4697-AF99-AF724F6527BC}"/>
              </a:ext>
            </a:extLst>
          </p:cNvPr>
          <p:cNvSpPr/>
          <p:nvPr/>
        </p:nvSpPr>
        <p:spPr>
          <a:xfrm>
            <a:off x="3675529"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1" name="Rechteck 100">
            <a:extLst>
              <a:ext uri="{FF2B5EF4-FFF2-40B4-BE49-F238E27FC236}">
                <a16:creationId xmlns:a16="http://schemas.microsoft.com/office/drawing/2014/main" id="{3A7FB938-3FDB-4B07-B75A-569B7996CA9C}"/>
              </a:ext>
            </a:extLst>
          </p:cNvPr>
          <p:cNvSpPr/>
          <p:nvPr/>
        </p:nvSpPr>
        <p:spPr>
          <a:xfrm>
            <a:off x="4488062" y="241821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2" name="Rechteck 101">
            <a:extLst>
              <a:ext uri="{FF2B5EF4-FFF2-40B4-BE49-F238E27FC236}">
                <a16:creationId xmlns:a16="http://schemas.microsoft.com/office/drawing/2014/main" id="{03D7E14E-EE98-447E-849C-24ABE48359DA}"/>
              </a:ext>
            </a:extLst>
          </p:cNvPr>
          <p:cNvSpPr/>
          <p:nvPr/>
        </p:nvSpPr>
        <p:spPr>
          <a:xfrm>
            <a:off x="5300595" y="2413664"/>
            <a:ext cx="696036" cy="3184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de-DE" dirty="0">
                <a:solidFill>
                  <a:schemeClr val="tx1"/>
                </a:solidFill>
              </a:rPr>
              <a:t>68</a:t>
            </a:r>
          </a:p>
        </p:txBody>
      </p:sp>
      <p:sp>
        <p:nvSpPr>
          <p:cNvPr id="103" name="Rechteck 102">
            <a:extLst>
              <a:ext uri="{FF2B5EF4-FFF2-40B4-BE49-F238E27FC236}">
                <a16:creationId xmlns:a16="http://schemas.microsoft.com/office/drawing/2014/main" id="{D14104D4-5B37-4AC2-8D42-AECBCDB25812}"/>
              </a:ext>
            </a:extLst>
          </p:cNvPr>
          <p:cNvSpPr/>
          <p:nvPr/>
        </p:nvSpPr>
        <p:spPr>
          <a:xfrm>
            <a:off x="6113128"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4" name="Rechteck 103">
            <a:extLst>
              <a:ext uri="{FF2B5EF4-FFF2-40B4-BE49-F238E27FC236}">
                <a16:creationId xmlns:a16="http://schemas.microsoft.com/office/drawing/2014/main" id="{964D057D-9E05-4546-B42F-D4310244758D}"/>
              </a:ext>
            </a:extLst>
          </p:cNvPr>
          <p:cNvSpPr/>
          <p:nvPr/>
        </p:nvSpPr>
        <p:spPr>
          <a:xfrm>
            <a:off x="6925661"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5" name="Rechteck 104">
            <a:extLst>
              <a:ext uri="{FF2B5EF4-FFF2-40B4-BE49-F238E27FC236}">
                <a16:creationId xmlns:a16="http://schemas.microsoft.com/office/drawing/2014/main" id="{C153B6DE-8BD4-414D-94CD-0734CDC82000}"/>
              </a:ext>
            </a:extLst>
          </p:cNvPr>
          <p:cNvSpPr/>
          <p:nvPr/>
        </p:nvSpPr>
        <p:spPr>
          <a:xfrm>
            <a:off x="7738194"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6" name="Rechteck 105">
            <a:extLst>
              <a:ext uri="{FF2B5EF4-FFF2-40B4-BE49-F238E27FC236}">
                <a16:creationId xmlns:a16="http://schemas.microsoft.com/office/drawing/2014/main" id="{C6F2DB41-ADC5-4864-BFAF-58042108CAA0}"/>
              </a:ext>
            </a:extLst>
          </p:cNvPr>
          <p:cNvSpPr/>
          <p:nvPr/>
        </p:nvSpPr>
        <p:spPr>
          <a:xfrm>
            <a:off x="8550727"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7" name="Rechteck 106">
            <a:extLst>
              <a:ext uri="{FF2B5EF4-FFF2-40B4-BE49-F238E27FC236}">
                <a16:creationId xmlns:a16="http://schemas.microsoft.com/office/drawing/2014/main" id="{88E4C6FF-EDE7-41C9-85FD-FC053681EDA2}"/>
              </a:ext>
            </a:extLst>
          </p:cNvPr>
          <p:cNvSpPr/>
          <p:nvPr/>
        </p:nvSpPr>
        <p:spPr>
          <a:xfrm>
            <a:off x="9363260"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8" name="Rechteck 107">
            <a:extLst>
              <a:ext uri="{FF2B5EF4-FFF2-40B4-BE49-F238E27FC236}">
                <a16:creationId xmlns:a16="http://schemas.microsoft.com/office/drawing/2014/main" id="{FC647FD0-3CDF-4C55-92D5-27493C1E34F5}"/>
              </a:ext>
            </a:extLst>
          </p:cNvPr>
          <p:cNvSpPr/>
          <p:nvPr/>
        </p:nvSpPr>
        <p:spPr>
          <a:xfrm>
            <a:off x="10175793"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9" name="Rechteck 108">
            <a:extLst>
              <a:ext uri="{FF2B5EF4-FFF2-40B4-BE49-F238E27FC236}">
                <a16:creationId xmlns:a16="http://schemas.microsoft.com/office/drawing/2014/main" id="{F96C2965-7893-4594-AEB9-F62D3BB31E6B}"/>
              </a:ext>
            </a:extLst>
          </p:cNvPr>
          <p:cNvSpPr/>
          <p:nvPr/>
        </p:nvSpPr>
        <p:spPr>
          <a:xfrm>
            <a:off x="10988321"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34" name="Rechteck 133">
            <a:extLst>
              <a:ext uri="{FF2B5EF4-FFF2-40B4-BE49-F238E27FC236}">
                <a16:creationId xmlns:a16="http://schemas.microsoft.com/office/drawing/2014/main" id="{7AE2CEA4-A63D-4585-9E05-7998555E6490}"/>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135" name="Rechteck 134">
            <a:extLst>
              <a:ext uri="{FF2B5EF4-FFF2-40B4-BE49-F238E27FC236}">
                <a16:creationId xmlns:a16="http://schemas.microsoft.com/office/drawing/2014/main" id="{0E69D405-11D7-4041-9365-42F84DF51B2B}"/>
              </a:ext>
            </a:extLst>
          </p:cNvPr>
          <p:cNvSpPr/>
          <p:nvPr/>
        </p:nvSpPr>
        <p:spPr>
          <a:xfrm>
            <a:off x="7733828" y="528216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182</a:t>
            </a:r>
          </a:p>
        </p:txBody>
      </p:sp>
      <p:sp>
        <p:nvSpPr>
          <p:cNvPr id="136" name="Rechteck 135">
            <a:extLst>
              <a:ext uri="{FF2B5EF4-FFF2-40B4-BE49-F238E27FC236}">
                <a16:creationId xmlns:a16="http://schemas.microsoft.com/office/drawing/2014/main" id="{AB0853C5-CBE2-4D9A-9B69-605F8B6D39DA}"/>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137" name="Rechteck 136">
            <a:extLst>
              <a:ext uri="{FF2B5EF4-FFF2-40B4-BE49-F238E27FC236}">
                <a16:creationId xmlns:a16="http://schemas.microsoft.com/office/drawing/2014/main" id="{9919E01E-DBE5-4BDA-85DB-EC7DDC26E183}"/>
              </a:ext>
            </a:extLst>
          </p:cNvPr>
          <p:cNvSpPr/>
          <p:nvPr/>
        </p:nvSpPr>
        <p:spPr>
          <a:xfrm>
            <a:off x="3679895" y="4871233"/>
            <a:ext cx="1499837"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323</a:t>
            </a:r>
          </a:p>
        </p:txBody>
      </p:sp>
      <p:sp>
        <p:nvSpPr>
          <p:cNvPr id="138" name="Rechteck 137">
            <a:extLst>
              <a:ext uri="{FF2B5EF4-FFF2-40B4-BE49-F238E27FC236}">
                <a16:creationId xmlns:a16="http://schemas.microsoft.com/office/drawing/2014/main" id="{53BD94A2-1470-40B7-8C73-04D365493581}"/>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139" name="Rechteck 138">
            <a:extLst>
              <a:ext uri="{FF2B5EF4-FFF2-40B4-BE49-F238E27FC236}">
                <a16:creationId xmlns:a16="http://schemas.microsoft.com/office/drawing/2014/main" id="{9B49E7F3-695E-49C6-B18A-1C1C154F15E9}"/>
              </a:ext>
            </a:extLst>
          </p:cNvPr>
          <p:cNvSpPr/>
          <p:nvPr/>
        </p:nvSpPr>
        <p:spPr>
          <a:xfrm>
            <a:off x="5296229" y="446029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19</a:t>
            </a:r>
          </a:p>
        </p:txBody>
      </p:sp>
      <p:sp>
        <p:nvSpPr>
          <p:cNvPr id="140" name="Rechteck 139">
            <a:extLst>
              <a:ext uri="{FF2B5EF4-FFF2-40B4-BE49-F238E27FC236}">
                <a16:creationId xmlns:a16="http://schemas.microsoft.com/office/drawing/2014/main" id="{4AEDF925-8112-4C9E-AFEF-FC632F479E37}"/>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141" name="Rechteck 140">
            <a:extLst>
              <a:ext uri="{FF2B5EF4-FFF2-40B4-BE49-F238E27FC236}">
                <a16:creationId xmlns:a16="http://schemas.microsoft.com/office/drawing/2014/main" id="{D0E027E0-77AA-4261-A13F-7F3B0D40601C}"/>
              </a:ext>
            </a:extLst>
          </p:cNvPr>
          <p:cNvSpPr/>
          <p:nvPr/>
        </p:nvSpPr>
        <p:spPr>
          <a:xfrm>
            <a:off x="5296229" y="404936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44</a:t>
            </a:r>
          </a:p>
        </p:txBody>
      </p:sp>
      <p:sp>
        <p:nvSpPr>
          <p:cNvPr id="60" name="Inhaltsplatzhalter 2">
            <a:extLst>
              <a:ext uri="{FF2B5EF4-FFF2-40B4-BE49-F238E27FC236}">
                <a16:creationId xmlns:a16="http://schemas.microsoft.com/office/drawing/2014/main" id="{6F7BF056-243C-4FE3-8969-E602E3DD48FC}"/>
              </a:ext>
            </a:extLst>
          </p:cNvPr>
          <p:cNvSpPr>
            <a:spLocks noGrp="1"/>
          </p:cNvSpPr>
          <p:nvPr>
            <p:ph idx="1"/>
          </p:nvPr>
        </p:nvSpPr>
        <p:spPr>
          <a:xfrm>
            <a:off x="838200" y="1825625"/>
            <a:ext cx="10515600" cy="528827"/>
          </a:xfrm>
        </p:spPr>
        <p:txBody>
          <a:bodyPr/>
          <a:lstStyle/>
          <a:p>
            <a:r>
              <a:rPr lang="de-DE" dirty="0"/>
              <a:t>Weiterer Auftrag folgt (Kapazitätssegmente werden aufgebraucht)</a:t>
            </a:r>
          </a:p>
        </p:txBody>
      </p:sp>
    </p:spTree>
    <p:extLst>
      <p:ext uri="{BB962C8B-B14F-4D97-AF65-F5344CB8AC3E}">
        <p14:creationId xmlns:p14="http://schemas.microsoft.com/office/powerpoint/2010/main" val="2163861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feil: nach links 3">
            <a:extLst>
              <a:ext uri="{FF2B5EF4-FFF2-40B4-BE49-F238E27FC236}">
                <a16:creationId xmlns:a16="http://schemas.microsoft.com/office/drawing/2014/main" id="{42492D0D-6904-4A7B-9BAD-08AFE3CC6FF5}"/>
              </a:ext>
            </a:extLst>
          </p:cNvPr>
          <p:cNvSpPr/>
          <p:nvPr/>
        </p:nvSpPr>
        <p:spPr>
          <a:xfrm>
            <a:off x="2858630" y="5691189"/>
            <a:ext cx="5571234" cy="318448"/>
          </a:xfrm>
          <a:prstGeom prst="lef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Rückwärts terminiert</a:t>
            </a:r>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Rückwärts-Terminierung</a:t>
            </a:r>
          </a:p>
        </p:txBody>
      </p:sp>
      <p:sp>
        <p:nvSpPr>
          <p:cNvPr id="5" name="Rechteck 4">
            <a:extLst>
              <a:ext uri="{FF2B5EF4-FFF2-40B4-BE49-F238E27FC236}">
                <a16:creationId xmlns:a16="http://schemas.microsoft.com/office/drawing/2014/main" id="{F9C2FC42-5470-46A7-98D4-EC64996FC9FC}"/>
              </a:ext>
            </a:extLst>
          </p:cNvPr>
          <p:cNvSpPr/>
          <p:nvPr/>
        </p:nvSpPr>
        <p:spPr>
          <a:xfrm>
            <a:off x="946772" y="365908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Endmontage</a:t>
            </a:r>
          </a:p>
        </p:txBody>
      </p:sp>
      <p:sp>
        <p:nvSpPr>
          <p:cNvPr id="28" name="Rechteck 27">
            <a:extLst>
              <a:ext uri="{FF2B5EF4-FFF2-40B4-BE49-F238E27FC236}">
                <a16:creationId xmlns:a16="http://schemas.microsoft.com/office/drawing/2014/main" id="{AE893EE9-322D-4D5E-AB73-B9CF2F5C8D43}"/>
              </a:ext>
            </a:extLst>
          </p:cNvPr>
          <p:cNvSpPr/>
          <p:nvPr/>
        </p:nvSpPr>
        <p:spPr>
          <a:xfrm>
            <a:off x="2858630"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1" name="Rechteck 30">
            <a:extLst>
              <a:ext uri="{FF2B5EF4-FFF2-40B4-BE49-F238E27FC236}">
                <a16:creationId xmlns:a16="http://schemas.microsoft.com/office/drawing/2014/main" id="{945A8E37-1EA1-4E0E-BD77-B1F21C4464DD}"/>
              </a:ext>
            </a:extLst>
          </p:cNvPr>
          <p:cNvSpPr/>
          <p:nvPr/>
        </p:nvSpPr>
        <p:spPr>
          <a:xfrm>
            <a:off x="3671163"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4" name="Rechteck 33">
            <a:extLst>
              <a:ext uri="{FF2B5EF4-FFF2-40B4-BE49-F238E27FC236}">
                <a16:creationId xmlns:a16="http://schemas.microsoft.com/office/drawing/2014/main" id="{32E597E3-8FC3-4FD0-9D62-843CD69BC65B}"/>
              </a:ext>
            </a:extLst>
          </p:cNvPr>
          <p:cNvSpPr/>
          <p:nvPr/>
        </p:nvSpPr>
        <p:spPr>
          <a:xfrm>
            <a:off x="4483696" y="365101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7" name="Rechteck 36">
            <a:extLst>
              <a:ext uri="{FF2B5EF4-FFF2-40B4-BE49-F238E27FC236}">
                <a16:creationId xmlns:a16="http://schemas.microsoft.com/office/drawing/2014/main" id="{12402074-D77F-4654-A33A-FA899E56210C}"/>
              </a:ext>
            </a:extLst>
          </p:cNvPr>
          <p:cNvSpPr/>
          <p:nvPr/>
        </p:nvSpPr>
        <p:spPr>
          <a:xfrm>
            <a:off x="5296229"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0" name="Rechteck 39">
            <a:extLst>
              <a:ext uri="{FF2B5EF4-FFF2-40B4-BE49-F238E27FC236}">
                <a16:creationId xmlns:a16="http://schemas.microsoft.com/office/drawing/2014/main" id="{5ECA4521-AF9A-4D70-B9DF-72BE2B591149}"/>
              </a:ext>
            </a:extLst>
          </p:cNvPr>
          <p:cNvSpPr/>
          <p:nvPr/>
        </p:nvSpPr>
        <p:spPr>
          <a:xfrm>
            <a:off x="6108762"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921295"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6" name="Rechteck 45">
            <a:extLst>
              <a:ext uri="{FF2B5EF4-FFF2-40B4-BE49-F238E27FC236}">
                <a16:creationId xmlns:a16="http://schemas.microsoft.com/office/drawing/2014/main" id="{CF39F608-0D2D-45CF-B955-CEAAB1657738}"/>
              </a:ext>
            </a:extLst>
          </p:cNvPr>
          <p:cNvSpPr/>
          <p:nvPr/>
        </p:nvSpPr>
        <p:spPr>
          <a:xfrm>
            <a:off x="7733828" y="3646469"/>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78</a:t>
            </a:r>
          </a:p>
        </p:txBody>
      </p:sp>
      <p:sp>
        <p:nvSpPr>
          <p:cNvPr id="49" name="Rechteck 48">
            <a:extLst>
              <a:ext uri="{FF2B5EF4-FFF2-40B4-BE49-F238E27FC236}">
                <a16:creationId xmlns:a16="http://schemas.microsoft.com/office/drawing/2014/main" id="{E2747B01-E02B-4E01-9904-9F1B326832B8}"/>
              </a:ext>
            </a:extLst>
          </p:cNvPr>
          <p:cNvSpPr/>
          <p:nvPr/>
        </p:nvSpPr>
        <p:spPr>
          <a:xfrm>
            <a:off x="8546361"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2" name="Rechteck 51">
            <a:extLst>
              <a:ext uri="{FF2B5EF4-FFF2-40B4-BE49-F238E27FC236}">
                <a16:creationId xmlns:a16="http://schemas.microsoft.com/office/drawing/2014/main" id="{7867D252-2DEF-4F59-87E7-27CD2E67F5E2}"/>
              </a:ext>
            </a:extLst>
          </p:cNvPr>
          <p:cNvSpPr/>
          <p:nvPr/>
        </p:nvSpPr>
        <p:spPr>
          <a:xfrm>
            <a:off x="9358894"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5" name="Rechteck 54">
            <a:extLst>
              <a:ext uri="{FF2B5EF4-FFF2-40B4-BE49-F238E27FC236}">
                <a16:creationId xmlns:a16="http://schemas.microsoft.com/office/drawing/2014/main" id="{E7266004-107E-44BF-B4EB-30E32A0B081C}"/>
              </a:ext>
            </a:extLst>
          </p:cNvPr>
          <p:cNvSpPr/>
          <p:nvPr/>
        </p:nvSpPr>
        <p:spPr>
          <a:xfrm>
            <a:off x="10171427"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8" name="Rechteck 57">
            <a:extLst>
              <a:ext uri="{FF2B5EF4-FFF2-40B4-BE49-F238E27FC236}">
                <a16:creationId xmlns:a16="http://schemas.microsoft.com/office/drawing/2014/main" id="{8389DF81-CF1A-465C-9B63-4B194CD8A91E}"/>
              </a:ext>
            </a:extLst>
          </p:cNvPr>
          <p:cNvSpPr/>
          <p:nvPr/>
        </p:nvSpPr>
        <p:spPr>
          <a:xfrm>
            <a:off x="10983955"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68" name="Rechteck 67">
            <a:extLst>
              <a:ext uri="{FF2B5EF4-FFF2-40B4-BE49-F238E27FC236}">
                <a16:creationId xmlns:a16="http://schemas.microsoft.com/office/drawing/2014/main" id="{EAB71848-F0CB-444F-B4A1-A1B01F52171B}"/>
              </a:ext>
            </a:extLst>
          </p:cNvPr>
          <p:cNvSpPr/>
          <p:nvPr/>
        </p:nvSpPr>
        <p:spPr>
          <a:xfrm>
            <a:off x="946772" y="324815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Dosen auslöffeln</a:t>
            </a:r>
          </a:p>
        </p:txBody>
      </p:sp>
      <p:sp>
        <p:nvSpPr>
          <p:cNvPr id="69" name="Rechteck 68">
            <a:extLst>
              <a:ext uri="{FF2B5EF4-FFF2-40B4-BE49-F238E27FC236}">
                <a16:creationId xmlns:a16="http://schemas.microsoft.com/office/drawing/2014/main" id="{222F3E06-1B5E-475B-9D7C-710B3DBFD46C}"/>
              </a:ext>
            </a:extLst>
          </p:cNvPr>
          <p:cNvSpPr/>
          <p:nvPr/>
        </p:nvSpPr>
        <p:spPr>
          <a:xfrm>
            <a:off x="2858630" y="324815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279</a:t>
            </a:r>
          </a:p>
        </p:txBody>
      </p:sp>
      <p:sp>
        <p:nvSpPr>
          <p:cNvPr id="70" name="Rechteck 69">
            <a:extLst>
              <a:ext uri="{FF2B5EF4-FFF2-40B4-BE49-F238E27FC236}">
                <a16:creationId xmlns:a16="http://schemas.microsoft.com/office/drawing/2014/main" id="{F4F7A334-E3CA-4381-B094-7FF2FDCA21B4}"/>
              </a:ext>
            </a:extLst>
          </p:cNvPr>
          <p:cNvSpPr/>
          <p:nvPr/>
        </p:nvSpPr>
        <p:spPr>
          <a:xfrm>
            <a:off x="3671163" y="3248151"/>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1" name="Rechteck 70">
            <a:extLst>
              <a:ext uri="{FF2B5EF4-FFF2-40B4-BE49-F238E27FC236}">
                <a16:creationId xmlns:a16="http://schemas.microsoft.com/office/drawing/2014/main" id="{D7A1C6D2-40F8-413B-9454-108D8396605A}"/>
              </a:ext>
            </a:extLst>
          </p:cNvPr>
          <p:cNvSpPr/>
          <p:nvPr/>
        </p:nvSpPr>
        <p:spPr>
          <a:xfrm>
            <a:off x="4483696" y="324008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2" name="Rechteck 71">
            <a:extLst>
              <a:ext uri="{FF2B5EF4-FFF2-40B4-BE49-F238E27FC236}">
                <a16:creationId xmlns:a16="http://schemas.microsoft.com/office/drawing/2014/main" id="{7621B60A-5AFC-42B0-9429-863B4C1EF3D6}"/>
              </a:ext>
            </a:extLst>
          </p:cNvPr>
          <p:cNvSpPr/>
          <p:nvPr/>
        </p:nvSpPr>
        <p:spPr>
          <a:xfrm>
            <a:off x="5296229" y="323553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3" name="Rechteck 72">
            <a:extLst>
              <a:ext uri="{FF2B5EF4-FFF2-40B4-BE49-F238E27FC236}">
                <a16:creationId xmlns:a16="http://schemas.microsoft.com/office/drawing/2014/main" id="{E4D61AD2-5B72-46CA-BBC7-9FAE5CC93A84}"/>
              </a:ext>
            </a:extLst>
          </p:cNvPr>
          <p:cNvSpPr/>
          <p:nvPr/>
        </p:nvSpPr>
        <p:spPr>
          <a:xfrm>
            <a:off x="6108762"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4" name="Rechteck 73">
            <a:extLst>
              <a:ext uri="{FF2B5EF4-FFF2-40B4-BE49-F238E27FC236}">
                <a16:creationId xmlns:a16="http://schemas.microsoft.com/office/drawing/2014/main" id="{B12C4D60-7E7F-4E3D-90BC-C15FA7C6D3C8}"/>
              </a:ext>
            </a:extLst>
          </p:cNvPr>
          <p:cNvSpPr/>
          <p:nvPr/>
        </p:nvSpPr>
        <p:spPr>
          <a:xfrm>
            <a:off x="6921295"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9" name="Rechteck 78">
            <a:extLst>
              <a:ext uri="{FF2B5EF4-FFF2-40B4-BE49-F238E27FC236}">
                <a16:creationId xmlns:a16="http://schemas.microsoft.com/office/drawing/2014/main" id="{AD39843B-AFB7-481F-83B5-637C6F198EAB}"/>
              </a:ext>
            </a:extLst>
          </p:cNvPr>
          <p:cNvSpPr/>
          <p:nvPr/>
        </p:nvSpPr>
        <p:spPr>
          <a:xfrm>
            <a:off x="7733828"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0" name="Rechteck 79">
            <a:extLst>
              <a:ext uri="{FF2B5EF4-FFF2-40B4-BE49-F238E27FC236}">
                <a16:creationId xmlns:a16="http://schemas.microsoft.com/office/drawing/2014/main" id="{4ED26F6A-5C14-4E35-AE68-20DC7500AA26}"/>
              </a:ext>
            </a:extLst>
          </p:cNvPr>
          <p:cNvSpPr/>
          <p:nvPr/>
        </p:nvSpPr>
        <p:spPr>
          <a:xfrm>
            <a:off x="8546361"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1" name="Rechteck 80">
            <a:extLst>
              <a:ext uri="{FF2B5EF4-FFF2-40B4-BE49-F238E27FC236}">
                <a16:creationId xmlns:a16="http://schemas.microsoft.com/office/drawing/2014/main" id="{25DFB9E3-0A65-4636-86C2-2A3D15665BC6}"/>
              </a:ext>
            </a:extLst>
          </p:cNvPr>
          <p:cNvSpPr/>
          <p:nvPr/>
        </p:nvSpPr>
        <p:spPr>
          <a:xfrm>
            <a:off x="9358894"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2" name="Rechteck 81">
            <a:extLst>
              <a:ext uri="{FF2B5EF4-FFF2-40B4-BE49-F238E27FC236}">
                <a16:creationId xmlns:a16="http://schemas.microsoft.com/office/drawing/2014/main" id="{37B460E2-80CA-41B2-9981-BE03A37179B3}"/>
              </a:ext>
            </a:extLst>
          </p:cNvPr>
          <p:cNvSpPr/>
          <p:nvPr/>
        </p:nvSpPr>
        <p:spPr>
          <a:xfrm>
            <a:off x="10171427"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3" name="Rechteck 82">
            <a:extLst>
              <a:ext uri="{FF2B5EF4-FFF2-40B4-BE49-F238E27FC236}">
                <a16:creationId xmlns:a16="http://schemas.microsoft.com/office/drawing/2014/main" id="{41E01D78-2EB8-40EC-9937-47ECDED27A7F}"/>
              </a:ext>
            </a:extLst>
          </p:cNvPr>
          <p:cNvSpPr/>
          <p:nvPr/>
        </p:nvSpPr>
        <p:spPr>
          <a:xfrm>
            <a:off x="10983955"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4" name="Rechteck 83">
            <a:extLst>
              <a:ext uri="{FF2B5EF4-FFF2-40B4-BE49-F238E27FC236}">
                <a16:creationId xmlns:a16="http://schemas.microsoft.com/office/drawing/2014/main" id="{9206BEC0-250E-4328-BDBE-BC80E2A5B23B}"/>
              </a:ext>
            </a:extLst>
          </p:cNvPr>
          <p:cNvSpPr/>
          <p:nvPr/>
        </p:nvSpPr>
        <p:spPr>
          <a:xfrm>
            <a:off x="951138" y="283721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Schneiden</a:t>
            </a:r>
          </a:p>
        </p:txBody>
      </p:sp>
      <p:sp>
        <p:nvSpPr>
          <p:cNvPr id="85" name="Rechteck 84">
            <a:extLst>
              <a:ext uri="{FF2B5EF4-FFF2-40B4-BE49-F238E27FC236}">
                <a16:creationId xmlns:a16="http://schemas.microsoft.com/office/drawing/2014/main" id="{F8915C27-C154-4363-ACFF-033D4CB6847E}"/>
              </a:ext>
            </a:extLst>
          </p:cNvPr>
          <p:cNvSpPr/>
          <p:nvPr/>
        </p:nvSpPr>
        <p:spPr>
          <a:xfrm>
            <a:off x="2862996"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6" name="Rechteck 85">
            <a:extLst>
              <a:ext uri="{FF2B5EF4-FFF2-40B4-BE49-F238E27FC236}">
                <a16:creationId xmlns:a16="http://schemas.microsoft.com/office/drawing/2014/main" id="{5B82FE68-EEA4-4A7F-8A03-00FDF4EA6EA3}"/>
              </a:ext>
            </a:extLst>
          </p:cNvPr>
          <p:cNvSpPr/>
          <p:nvPr/>
        </p:nvSpPr>
        <p:spPr>
          <a:xfrm>
            <a:off x="3675529"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9" name="Rechteck 88">
            <a:extLst>
              <a:ext uri="{FF2B5EF4-FFF2-40B4-BE49-F238E27FC236}">
                <a16:creationId xmlns:a16="http://schemas.microsoft.com/office/drawing/2014/main" id="{F8613E62-CCCC-410D-A9C4-18BD6AFAD71B}"/>
              </a:ext>
            </a:extLst>
          </p:cNvPr>
          <p:cNvSpPr/>
          <p:nvPr/>
        </p:nvSpPr>
        <p:spPr>
          <a:xfrm>
            <a:off x="4488062" y="282914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0" name="Rechteck 89">
            <a:extLst>
              <a:ext uri="{FF2B5EF4-FFF2-40B4-BE49-F238E27FC236}">
                <a16:creationId xmlns:a16="http://schemas.microsoft.com/office/drawing/2014/main" id="{44CBB1AC-7996-4C4F-BC56-2A5A0AD5E04F}"/>
              </a:ext>
            </a:extLst>
          </p:cNvPr>
          <p:cNvSpPr/>
          <p:nvPr/>
        </p:nvSpPr>
        <p:spPr>
          <a:xfrm>
            <a:off x="5300595" y="2824599"/>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97</a:t>
            </a:r>
          </a:p>
        </p:txBody>
      </p:sp>
      <p:sp>
        <p:nvSpPr>
          <p:cNvPr id="91" name="Rechteck 90">
            <a:extLst>
              <a:ext uri="{FF2B5EF4-FFF2-40B4-BE49-F238E27FC236}">
                <a16:creationId xmlns:a16="http://schemas.microsoft.com/office/drawing/2014/main" id="{FAD0FFFC-A06E-400D-87D5-6DD92CF93957}"/>
              </a:ext>
            </a:extLst>
          </p:cNvPr>
          <p:cNvSpPr/>
          <p:nvPr/>
        </p:nvSpPr>
        <p:spPr>
          <a:xfrm>
            <a:off x="6113128"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2" name="Rechteck 91">
            <a:extLst>
              <a:ext uri="{FF2B5EF4-FFF2-40B4-BE49-F238E27FC236}">
                <a16:creationId xmlns:a16="http://schemas.microsoft.com/office/drawing/2014/main" id="{AC083256-C79B-4193-B7C8-F5F87B3C2BFE}"/>
              </a:ext>
            </a:extLst>
          </p:cNvPr>
          <p:cNvSpPr/>
          <p:nvPr/>
        </p:nvSpPr>
        <p:spPr>
          <a:xfrm>
            <a:off x="6925661"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3" name="Rechteck 92">
            <a:extLst>
              <a:ext uri="{FF2B5EF4-FFF2-40B4-BE49-F238E27FC236}">
                <a16:creationId xmlns:a16="http://schemas.microsoft.com/office/drawing/2014/main" id="{B833B7A1-9089-43AE-837E-EB1136F86F25}"/>
              </a:ext>
            </a:extLst>
          </p:cNvPr>
          <p:cNvSpPr/>
          <p:nvPr/>
        </p:nvSpPr>
        <p:spPr>
          <a:xfrm>
            <a:off x="7738194"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4" name="Rechteck 93">
            <a:extLst>
              <a:ext uri="{FF2B5EF4-FFF2-40B4-BE49-F238E27FC236}">
                <a16:creationId xmlns:a16="http://schemas.microsoft.com/office/drawing/2014/main" id="{6C7D23B6-F417-4360-8603-5F6628FF91D0}"/>
              </a:ext>
            </a:extLst>
          </p:cNvPr>
          <p:cNvSpPr/>
          <p:nvPr/>
        </p:nvSpPr>
        <p:spPr>
          <a:xfrm>
            <a:off x="8550727"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5" name="Rechteck 94">
            <a:extLst>
              <a:ext uri="{FF2B5EF4-FFF2-40B4-BE49-F238E27FC236}">
                <a16:creationId xmlns:a16="http://schemas.microsoft.com/office/drawing/2014/main" id="{D82B0B07-1C3F-4C7D-A30E-17A184EBFEA6}"/>
              </a:ext>
            </a:extLst>
          </p:cNvPr>
          <p:cNvSpPr/>
          <p:nvPr/>
        </p:nvSpPr>
        <p:spPr>
          <a:xfrm>
            <a:off x="9363260"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6" name="Rechteck 95">
            <a:extLst>
              <a:ext uri="{FF2B5EF4-FFF2-40B4-BE49-F238E27FC236}">
                <a16:creationId xmlns:a16="http://schemas.microsoft.com/office/drawing/2014/main" id="{D3B2D668-98DD-4D0F-B017-7058F7EAEDAE}"/>
              </a:ext>
            </a:extLst>
          </p:cNvPr>
          <p:cNvSpPr/>
          <p:nvPr/>
        </p:nvSpPr>
        <p:spPr>
          <a:xfrm>
            <a:off x="10175793"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7" name="Rechteck 96">
            <a:extLst>
              <a:ext uri="{FF2B5EF4-FFF2-40B4-BE49-F238E27FC236}">
                <a16:creationId xmlns:a16="http://schemas.microsoft.com/office/drawing/2014/main" id="{733EA322-D48E-47CD-951C-DBB2C17148F8}"/>
              </a:ext>
            </a:extLst>
          </p:cNvPr>
          <p:cNvSpPr/>
          <p:nvPr/>
        </p:nvSpPr>
        <p:spPr>
          <a:xfrm>
            <a:off x="10988321"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8" name="Rechteck 97">
            <a:extLst>
              <a:ext uri="{FF2B5EF4-FFF2-40B4-BE49-F238E27FC236}">
                <a16:creationId xmlns:a16="http://schemas.microsoft.com/office/drawing/2014/main" id="{E1016DFA-8E07-4D82-B30B-68827BF9516C}"/>
              </a:ext>
            </a:extLst>
          </p:cNvPr>
          <p:cNvSpPr/>
          <p:nvPr/>
        </p:nvSpPr>
        <p:spPr>
          <a:xfrm>
            <a:off x="951138" y="242628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2996"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0" name="Rechteck 99">
            <a:extLst>
              <a:ext uri="{FF2B5EF4-FFF2-40B4-BE49-F238E27FC236}">
                <a16:creationId xmlns:a16="http://schemas.microsoft.com/office/drawing/2014/main" id="{51EF63AF-68BE-4697-AF99-AF724F6527BC}"/>
              </a:ext>
            </a:extLst>
          </p:cNvPr>
          <p:cNvSpPr/>
          <p:nvPr/>
        </p:nvSpPr>
        <p:spPr>
          <a:xfrm>
            <a:off x="3675529"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1" name="Rechteck 100">
            <a:extLst>
              <a:ext uri="{FF2B5EF4-FFF2-40B4-BE49-F238E27FC236}">
                <a16:creationId xmlns:a16="http://schemas.microsoft.com/office/drawing/2014/main" id="{3A7FB938-3FDB-4B07-B75A-569B7996CA9C}"/>
              </a:ext>
            </a:extLst>
          </p:cNvPr>
          <p:cNvSpPr/>
          <p:nvPr/>
        </p:nvSpPr>
        <p:spPr>
          <a:xfrm>
            <a:off x="4488062" y="241821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2" name="Rechteck 101">
            <a:extLst>
              <a:ext uri="{FF2B5EF4-FFF2-40B4-BE49-F238E27FC236}">
                <a16:creationId xmlns:a16="http://schemas.microsoft.com/office/drawing/2014/main" id="{03D7E14E-EE98-447E-849C-24ABE48359DA}"/>
              </a:ext>
            </a:extLst>
          </p:cNvPr>
          <p:cNvSpPr/>
          <p:nvPr/>
        </p:nvSpPr>
        <p:spPr>
          <a:xfrm>
            <a:off x="5300595" y="2413664"/>
            <a:ext cx="696036" cy="3184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de-DE" dirty="0">
                <a:solidFill>
                  <a:schemeClr val="tx1"/>
                </a:solidFill>
              </a:rPr>
              <a:t>24</a:t>
            </a:r>
          </a:p>
        </p:txBody>
      </p:sp>
      <p:sp>
        <p:nvSpPr>
          <p:cNvPr id="103" name="Rechteck 102">
            <a:extLst>
              <a:ext uri="{FF2B5EF4-FFF2-40B4-BE49-F238E27FC236}">
                <a16:creationId xmlns:a16="http://schemas.microsoft.com/office/drawing/2014/main" id="{D14104D4-5B37-4AC2-8D42-AECBCDB25812}"/>
              </a:ext>
            </a:extLst>
          </p:cNvPr>
          <p:cNvSpPr/>
          <p:nvPr/>
        </p:nvSpPr>
        <p:spPr>
          <a:xfrm>
            <a:off x="6113128"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4" name="Rechteck 103">
            <a:extLst>
              <a:ext uri="{FF2B5EF4-FFF2-40B4-BE49-F238E27FC236}">
                <a16:creationId xmlns:a16="http://schemas.microsoft.com/office/drawing/2014/main" id="{964D057D-9E05-4546-B42F-D4310244758D}"/>
              </a:ext>
            </a:extLst>
          </p:cNvPr>
          <p:cNvSpPr/>
          <p:nvPr/>
        </p:nvSpPr>
        <p:spPr>
          <a:xfrm>
            <a:off x="6925661"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5" name="Rechteck 104">
            <a:extLst>
              <a:ext uri="{FF2B5EF4-FFF2-40B4-BE49-F238E27FC236}">
                <a16:creationId xmlns:a16="http://schemas.microsoft.com/office/drawing/2014/main" id="{C153B6DE-8BD4-414D-94CD-0734CDC82000}"/>
              </a:ext>
            </a:extLst>
          </p:cNvPr>
          <p:cNvSpPr/>
          <p:nvPr/>
        </p:nvSpPr>
        <p:spPr>
          <a:xfrm>
            <a:off x="7738194"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6" name="Rechteck 105">
            <a:extLst>
              <a:ext uri="{FF2B5EF4-FFF2-40B4-BE49-F238E27FC236}">
                <a16:creationId xmlns:a16="http://schemas.microsoft.com/office/drawing/2014/main" id="{C6F2DB41-ADC5-4864-BFAF-58042108CAA0}"/>
              </a:ext>
            </a:extLst>
          </p:cNvPr>
          <p:cNvSpPr/>
          <p:nvPr/>
        </p:nvSpPr>
        <p:spPr>
          <a:xfrm>
            <a:off x="8550727"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7" name="Rechteck 106">
            <a:extLst>
              <a:ext uri="{FF2B5EF4-FFF2-40B4-BE49-F238E27FC236}">
                <a16:creationId xmlns:a16="http://schemas.microsoft.com/office/drawing/2014/main" id="{88E4C6FF-EDE7-41C9-85FD-FC053681EDA2}"/>
              </a:ext>
            </a:extLst>
          </p:cNvPr>
          <p:cNvSpPr/>
          <p:nvPr/>
        </p:nvSpPr>
        <p:spPr>
          <a:xfrm>
            <a:off x="9363260"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8" name="Rechteck 107">
            <a:extLst>
              <a:ext uri="{FF2B5EF4-FFF2-40B4-BE49-F238E27FC236}">
                <a16:creationId xmlns:a16="http://schemas.microsoft.com/office/drawing/2014/main" id="{FC647FD0-3CDF-4C55-92D5-27493C1E34F5}"/>
              </a:ext>
            </a:extLst>
          </p:cNvPr>
          <p:cNvSpPr/>
          <p:nvPr/>
        </p:nvSpPr>
        <p:spPr>
          <a:xfrm>
            <a:off x="10175793"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9" name="Rechteck 108">
            <a:extLst>
              <a:ext uri="{FF2B5EF4-FFF2-40B4-BE49-F238E27FC236}">
                <a16:creationId xmlns:a16="http://schemas.microsoft.com/office/drawing/2014/main" id="{F96C2965-7893-4594-AEB9-F62D3BB31E6B}"/>
              </a:ext>
            </a:extLst>
          </p:cNvPr>
          <p:cNvSpPr/>
          <p:nvPr/>
        </p:nvSpPr>
        <p:spPr>
          <a:xfrm>
            <a:off x="10988321"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34" name="Rechteck 133">
            <a:extLst>
              <a:ext uri="{FF2B5EF4-FFF2-40B4-BE49-F238E27FC236}">
                <a16:creationId xmlns:a16="http://schemas.microsoft.com/office/drawing/2014/main" id="{7AE2CEA4-A63D-4585-9E05-7998555E6490}"/>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135" name="Rechteck 134">
            <a:extLst>
              <a:ext uri="{FF2B5EF4-FFF2-40B4-BE49-F238E27FC236}">
                <a16:creationId xmlns:a16="http://schemas.microsoft.com/office/drawing/2014/main" id="{0E69D405-11D7-4041-9365-42F84DF51B2B}"/>
              </a:ext>
            </a:extLst>
          </p:cNvPr>
          <p:cNvSpPr/>
          <p:nvPr/>
        </p:nvSpPr>
        <p:spPr>
          <a:xfrm>
            <a:off x="7733828" y="528216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182</a:t>
            </a:r>
          </a:p>
        </p:txBody>
      </p:sp>
      <p:sp>
        <p:nvSpPr>
          <p:cNvPr id="136" name="Rechteck 135">
            <a:extLst>
              <a:ext uri="{FF2B5EF4-FFF2-40B4-BE49-F238E27FC236}">
                <a16:creationId xmlns:a16="http://schemas.microsoft.com/office/drawing/2014/main" id="{AB0853C5-CBE2-4D9A-9B69-605F8B6D39DA}"/>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137" name="Rechteck 136">
            <a:extLst>
              <a:ext uri="{FF2B5EF4-FFF2-40B4-BE49-F238E27FC236}">
                <a16:creationId xmlns:a16="http://schemas.microsoft.com/office/drawing/2014/main" id="{9919E01E-DBE5-4BDA-85DB-EC7DDC26E183}"/>
              </a:ext>
            </a:extLst>
          </p:cNvPr>
          <p:cNvSpPr/>
          <p:nvPr/>
        </p:nvSpPr>
        <p:spPr>
          <a:xfrm>
            <a:off x="2867362" y="4877386"/>
            <a:ext cx="1499837"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323</a:t>
            </a:r>
          </a:p>
        </p:txBody>
      </p:sp>
      <p:sp>
        <p:nvSpPr>
          <p:cNvPr id="138" name="Rechteck 137">
            <a:extLst>
              <a:ext uri="{FF2B5EF4-FFF2-40B4-BE49-F238E27FC236}">
                <a16:creationId xmlns:a16="http://schemas.microsoft.com/office/drawing/2014/main" id="{53BD94A2-1470-40B7-8C73-04D365493581}"/>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139" name="Rechteck 138">
            <a:extLst>
              <a:ext uri="{FF2B5EF4-FFF2-40B4-BE49-F238E27FC236}">
                <a16:creationId xmlns:a16="http://schemas.microsoft.com/office/drawing/2014/main" id="{9B49E7F3-695E-49C6-B18A-1C1C154F15E9}"/>
              </a:ext>
            </a:extLst>
          </p:cNvPr>
          <p:cNvSpPr/>
          <p:nvPr/>
        </p:nvSpPr>
        <p:spPr>
          <a:xfrm>
            <a:off x="5296229" y="446029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19</a:t>
            </a:r>
          </a:p>
        </p:txBody>
      </p:sp>
      <p:sp>
        <p:nvSpPr>
          <p:cNvPr id="140" name="Rechteck 139">
            <a:extLst>
              <a:ext uri="{FF2B5EF4-FFF2-40B4-BE49-F238E27FC236}">
                <a16:creationId xmlns:a16="http://schemas.microsoft.com/office/drawing/2014/main" id="{4AEDF925-8112-4C9E-AFEF-FC632F479E37}"/>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141" name="Rechteck 140">
            <a:extLst>
              <a:ext uri="{FF2B5EF4-FFF2-40B4-BE49-F238E27FC236}">
                <a16:creationId xmlns:a16="http://schemas.microsoft.com/office/drawing/2014/main" id="{D0E027E0-77AA-4261-A13F-7F3B0D40601C}"/>
              </a:ext>
            </a:extLst>
          </p:cNvPr>
          <p:cNvSpPr/>
          <p:nvPr/>
        </p:nvSpPr>
        <p:spPr>
          <a:xfrm>
            <a:off x="5296229" y="4049363"/>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44</a:t>
            </a:r>
          </a:p>
        </p:txBody>
      </p:sp>
      <p:sp>
        <p:nvSpPr>
          <p:cNvPr id="60" name="Inhaltsplatzhalter 2">
            <a:extLst>
              <a:ext uri="{FF2B5EF4-FFF2-40B4-BE49-F238E27FC236}">
                <a16:creationId xmlns:a16="http://schemas.microsoft.com/office/drawing/2014/main" id="{6F7BF056-243C-4FE3-8969-E602E3DD48FC}"/>
              </a:ext>
            </a:extLst>
          </p:cNvPr>
          <p:cNvSpPr>
            <a:spLocks noGrp="1"/>
          </p:cNvSpPr>
          <p:nvPr>
            <p:ph idx="1"/>
          </p:nvPr>
        </p:nvSpPr>
        <p:spPr>
          <a:xfrm>
            <a:off x="838200" y="1825625"/>
            <a:ext cx="10515600" cy="528827"/>
          </a:xfrm>
        </p:spPr>
        <p:txBody>
          <a:bodyPr/>
          <a:lstStyle/>
          <a:p>
            <a:r>
              <a:rPr lang="de-DE" dirty="0"/>
              <a:t>Weiterer Auftrag folgt (Kapazitätssegmente werden aufgebraucht)</a:t>
            </a:r>
          </a:p>
        </p:txBody>
      </p:sp>
    </p:spTree>
    <p:extLst>
      <p:ext uri="{BB962C8B-B14F-4D97-AF65-F5344CB8AC3E}">
        <p14:creationId xmlns:p14="http://schemas.microsoft.com/office/powerpoint/2010/main" val="31255553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r Verbinder 5">
            <a:extLst>
              <a:ext uri="{FF2B5EF4-FFF2-40B4-BE49-F238E27FC236}">
                <a16:creationId xmlns:a16="http://schemas.microsoft.com/office/drawing/2014/main" id="{761F8061-2EA2-4E76-890D-BA56FF396B3D}"/>
              </a:ext>
            </a:extLst>
          </p:cNvPr>
          <p:cNvCxnSpPr>
            <a:cxnSpLocks/>
          </p:cNvCxnSpPr>
          <p:nvPr/>
        </p:nvCxnSpPr>
        <p:spPr>
          <a:xfrm>
            <a:off x="2793732" y="1781175"/>
            <a:ext cx="0" cy="4576763"/>
          </a:xfrm>
          <a:prstGeom prst="line">
            <a:avLst/>
          </a:prstGeom>
          <a:ln/>
        </p:spPr>
        <p:style>
          <a:lnRef idx="3">
            <a:schemeClr val="accent5"/>
          </a:lnRef>
          <a:fillRef idx="0">
            <a:schemeClr val="accent5"/>
          </a:fillRef>
          <a:effectRef idx="2">
            <a:schemeClr val="accent5"/>
          </a:effectRef>
          <a:fontRef idx="minor">
            <a:schemeClr val="tx1"/>
          </a:fontRef>
        </p:style>
      </p:cxnSp>
      <p:sp>
        <p:nvSpPr>
          <p:cNvPr id="4" name="Pfeil: nach links 3">
            <a:extLst>
              <a:ext uri="{FF2B5EF4-FFF2-40B4-BE49-F238E27FC236}">
                <a16:creationId xmlns:a16="http://schemas.microsoft.com/office/drawing/2014/main" id="{42492D0D-6904-4A7B-9BAD-08AFE3CC6FF5}"/>
              </a:ext>
            </a:extLst>
          </p:cNvPr>
          <p:cNvSpPr/>
          <p:nvPr/>
        </p:nvSpPr>
        <p:spPr>
          <a:xfrm>
            <a:off x="2793732" y="5691189"/>
            <a:ext cx="5636132" cy="318448"/>
          </a:xfrm>
          <a:prstGeom prst="lef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Rückwärts terminiert</a:t>
            </a:r>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Rückwärts-Terminierung</a:t>
            </a:r>
          </a:p>
        </p:txBody>
      </p:sp>
      <p:sp>
        <p:nvSpPr>
          <p:cNvPr id="5" name="Rechteck 4">
            <a:extLst>
              <a:ext uri="{FF2B5EF4-FFF2-40B4-BE49-F238E27FC236}">
                <a16:creationId xmlns:a16="http://schemas.microsoft.com/office/drawing/2014/main" id="{F9C2FC42-5470-46A7-98D4-EC64996FC9FC}"/>
              </a:ext>
            </a:extLst>
          </p:cNvPr>
          <p:cNvSpPr/>
          <p:nvPr/>
        </p:nvSpPr>
        <p:spPr>
          <a:xfrm>
            <a:off x="142471" y="365908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Endmontage</a:t>
            </a:r>
          </a:p>
        </p:txBody>
      </p:sp>
      <p:sp>
        <p:nvSpPr>
          <p:cNvPr id="28" name="Rechteck 27">
            <a:extLst>
              <a:ext uri="{FF2B5EF4-FFF2-40B4-BE49-F238E27FC236}">
                <a16:creationId xmlns:a16="http://schemas.microsoft.com/office/drawing/2014/main" id="{AE893EE9-322D-4D5E-AB73-B9CF2F5C8D43}"/>
              </a:ext>
            </a:extLst>
          </p:cNvPr>
          <p:cNvSpPr/>
          <p:nvPr/>
        </p:nvSpPr>
        <p:spPr>
          <a:xfrm>
            <a:off x="2858630"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1" name="Rechteck 30">
            <a:extLst>
              <a:ext uri="{FF2B5EF4-FFF2-40B4-BE49-F238E27FC236}">
                <a16:creationId xmlns:a16="http://schemas.microsoft.com/office/drawing/2014/main" id="{945A8E37-1EA1-4E0E-BD77-B1F21C4464DD}"/>
              </a:ext>
            </a:extLst>
          </p:cNvPr>
          <p:cNvSpPr/>
          <p:nvPr/>
        </p:nvSpPr>
        <p:spPr>
          <a:xfrm>
            <a:off x="3671163"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4" name="Rechteck 33">
            <a:extLst>
              <a:ext uri="{FF2B5EF4-FFF2-40B4-BE49-F238E27FC236}">
                <a16:creationId xmlns:a16="http://schemas.microsoft.com/office/drawing/2014/main" id="{32E597E3-8FC3-4FD0-9D62-843CD69BC65B}"/>
              </a:ext>
            </a:extLst>
          </p:cNvPr>
          <p:cNvSpPr/>
          <p:nvPr/>
        </p:nvSpPr>
        <p:spPr>
          <a:xfrm>
            <a:off x="4483696" y="365101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7" name="Rechteck 36">
            <a:extLst>
              <a:ext uri="{FF2B5EF4-FFF2-40B4-BE49-F238E27FC236}">
                <a16:creationId xmlns:a16="http://schemas.microsoft.com/office/drawing/2014/main" id="{12402074-D77F-4654-A33A-FA899E56210C}"/>
              </a:ext>
            </a:extLst>
          </p:cNvPr>
          <p:cNvSpPr/>
          <p:nvPr/>
        </p:nvSpPr>
        <p:spPr>
          <a:xfrm>
            <a:off x="5296229"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0" name="Rechteck 39">
            <a:extLst>
              <a:ext uri="{FF2B5EF4-FFF2-40B4-BE49-F238E27FC236}">
                <a16:creationId xmlns:a16="http://schemas.microsoft.com/office/drawing/2014/main" id="{5ECA4521-AF9A-4D70-B9DF-72BE2B591149}"/>
              </a:ext>
            </a:extLst>
          </p:cNvPr>
          <p:cNvSpPr/>
          <p:nvPr/>
        </p:nvSpPr>
        <p:spPr>
          <a:xfrm>
            <a:off x="6108762"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921295"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6" name="Rechteck 45">
            <a:extLst>
              <a:ext uri="{FF2B5EF4-FFF2-40B4-BE49-F238E27FC236}">
                <a16:creationId xmlns:a16="http://schemas.microsoft.com/office/drawing/2014/main" id="{CF39F608-0D2D-45CF-B955-CEAAB1657738}"/>
              </a:ext>
            </a:extLst>
          </p:cNvPr>
          <p:cNvSpPr/>
          <p:nvPr/>
        </p:nvSpPr>
        <p:spPr>
          <a:xfrm>
            <a:off x="7733828" y="3646469"/>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49" name="Rechteck 48">
            <a:extLst>
              <a:ext uri="{FF2B5EF4-FFF2-40B4-BE49-F238E27FC236}">
                <a16:creationId xmlns:a16="http://schemas.microsoft.com/office/drawing/2014/main" id="{E2747B01-E02B-4E01-9904-9F1B326832B8}"/>
              </a:ext>
            </a:extLst>
          </p:cNvPr>
          <p:cNvSpPr/>
          <p:nvPr/>
        </p:nvSpPr>
        <p:spPr>
          <a:xfrm>
            <a:off x="8546361"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2" name="Rechteck 51">
            <a:extLst>
              <a:ext uri="{FF2B5EF4-FFF2-40B4-BE49-F238E27FC236}">
                <a16:creationId xmlns:a16="http://schemas.microsoft.com/office/drawing/2014/main" id="{7867D252-2DEF-4F59-87E7-27CD2E67F5E2}"/>
              </a:ext>
            </a:extLst>
          </p:cNvPr>
          <p:cNvSpPr/>
          <p:nvPr/>
        </p:nvSpPr>
        <p:spPr>
          <a:xfrm>
            <a:off x="9358894"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5" name="Rechteck 54">
            <a:extLst>
              <a:ext uri="{FF2B5EF4-FFF2-40B4-BE49-F238E27FC236}">
                <a16:creationId xmlns:a16="http://schemas.microsoft.com/office/drawing/2014/main" id="{E7266004-107E-44BF-B4EB-30E32A0B081C}"/>
              </a:ext>
            </a:extLst>
          </p:cNvPr>
          <p:cNvSpPr/>
          <p:nvPr/>
        </p:nvSpPr>
        <p:spPr>
          <a:xfrm>
            <a:off x="10171427"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8" name="Rechteck 57">
            <a:extLst>
              <a:ext uri="{FF2B5EF4-FFF2-40B4-BE49-F238E27FC236}">
                <a16:creationId xmlns:a16="http://schemas.microsoft.com/office/drawing/2014/main" id="{8389DF81-CF1A-465C-9B63-4B194CD8A91E}"/>
              </a:ext>
            </a:extLst>
          </p:cNvPr>
          <p:cNvSpPr/>
          <p:nvPr/>
        </p:nvSpPr>
        <p:spPr>
          <a:xfrm>
            <a:off x="10983955"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68" name="Rechteck 67">
            <a:extLst>
              <a:ext uri="{FF2B5EF4-FFF2-40B4-BE49-F238E27FC236}">
                <a16:creationId xmlns:a16="http://schemas.microsoft.com/office/drawing/2014/main" id="{EAB71848-F0CB-444F-B4A1-A1B01F52171B}"/>
              </a:ext>
            </a:extLst>
          </p:cNvPr>
          <p:cNvSpPr/>
          <p:nvPr/>
        </p:nvSpPr>
        <p:spPr>
          <a:xfrm>
            <a:off x="142471" y="324815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Dosen auslöffeln</a:t>
            </a:r>
          </a:p>
        </p:txBody>
      </p:sp>
      <p:sp>
        <p:nvSpPr>
          <p:cNvPr id="69" name="Rechteck 68">
            <a:extLst>
              <a:ext uri="{FF2B5EF4-FFF2-40B4-BE49-F238E27FC236}">
                <a16:creationId xmlns:a16="http://schemas.microsoft.com/office/drawing/2014/main" id="{222F3E06-1B5E-475B-9D7C-710B3DBFD46C}"/>
              </a:ext>
            </a:extLst>
          </p:cNvPr>
          <p:cNvSpPr/>
          <p:nvPr/>
        </p:nvSpPr>
        <p:spPr>
          <a:xfrm>
            <a:off x="2858630" y="3248151"/>
            <a:ext cx="696036" cy="3184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de-DE" dirty="0">
                <a:solidFill>
                  <a:schemeClr val="tx1"/>
                </a:solidFill>
              </a:rPr>
              <a:t>0</a:t>
            </a:r>
          </a:p>
        </p:txBody>
      </p:sp>
      <p:sp>
        <p:nvSpPr>
          <p:cNvPr id="70" name="Rechteck 69">
            <a:extLst>
              <a:ext uri="{FF2B5EF4-FFF2-40B4-BE49-F238E27FC236}">
                <a16:creationId xmlns:a16="http://schemas.microsoft.com/office/drawing/2014/main" id="{F4F7A334-E3CA-4381-B094-7FF2FDCA21B4}"/>
              </a:ext>
            </a:extLst>
          </p:cNvPr>
          <p:cNvSpPr/>
          <p:nvPr/>
        </p:nvSpPr>
        <p:spPr>
          <a:xfrm>
            <a:off x="3671163" y="3248151"/>
            <a:ext cx="696036" cy="3184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de-DE" dirty="0">
                <a:solidFill>
                  <a:schemeClr val="tx1"/>
                </a:solidFill>
              </a:rPr>
              <a:t>0</a:t>
            </a:r>
          </a:p>
        </p:txBody>
      </p:sp>
      <p:sp>
        <p:nvSpPr>
          <p:cNvPr id="71" name="Rechteck 70">
            <a:extLst>
              <a:ext uri="{FF2B5EF4-FFF2-40B4-BE49-F238E27FC236}">
                <a16:creationId xmlns:a16="http://schemas.microsoft.com/office/drawing/2014/main" id="{D7A1C6D2-40F8-413B-9454-108D8396605A}"/>
              </a:ext>
            </a:extLst>
          </p:cNvPr>
          <p:cNvSpPr/>
          <p:nvPr/>
        </p:nvSpPr>
        <p:spPr>
          <a:xfrm>
            <a:off x="4483696" y="324008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2" name="Rechteck 71">
            <a:extLst>
              <a:ext uri="{FF2B5EF4-FFF2-40B4-BE49-F238E27FC236}">
                <a16:creationId xmlns:a16="http://schemas.microsoft.com/office/drawing/2014/main" id="{7621B60A-5AFC-42B0-9429-863B4C1EF3D6}"/>
              </a:ext>
            </a:extLst>
          </p:cNvPr>
          <p:cNvSpPr/>
          <p:nvPr/>
        </p:nvSpPr>
        <p:spPr>
          <a:xfrm>
            <a:off x="5296229" y="323553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3" name="Rechteck 72">
            <a:extLst>
              <a:ext uri="{FF2B5EF4-FFF2-40B4-BE49-F238E27FC236}">
                <a16:creationId xmlns:a16="http://schemas.microsoft.com/office/drawing/2014/main" id="{E4D61AD2-5B72-46CA-BBC7-9FAE5CC93A84}"/>
              </a:ext>
            </a:extLst>
          </p:cNvPr>
          <p:cNvSpPr/>
          <p:nvPr/>
        </p:nvSpPr>
        <p:spPr>
          <a:xfrm>
            <a:off x="6108762"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4" name="Rechteck 73">
            <a:extLst>
              <a:ext uri="{FF2B5EF4-FFF2-40B4-BE49-F238E27FC236}">
                <a16:creationId xmlns:a16="http://schemas.microsoft.com/office/drawing/2014/main" id="{B12C4D60-7E7F-4E3D-90BC-C15FA7C6D3C8}"/>
              </a:ext>
            </a:extLst>
          </p:cNvPr>
          <p:cNvSpPr/>
          <p:nvPr/>
        </p:nvSpPr>
        <p:spPr>
          <a:xfrm>
            <a:off x="6921295"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9" name="Rechteck 78">
            <a:extLst>
              <a:ext uri="{FF2B5EF4-FFF2-40B4-BE49-F238E27FC236}">
                <a16:creationId xmlns:a16="http://schemas.microsoft.com/office/drawing/2014/main" id="{AD39843B-AFB7-481F-83B5-637C6F198EAB}"/>
              </a:ext>
            </a:extLst>
          </p:cNvPr>
          <p:cNvSpPr/>
          <p:nvPr/>
        </p:nvSpPr>
        <p:spPr>
          <a:xfrm>
            <a:off x="7733828"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0" name="Rechteck 79">
            <a:extLst>
              <a:ext uri="{FF2B5EF4-FFF2-40B4-BE49-F238E27FC236}">
                <a16:creationId xmlns:a16="http://schemas.microsoft.com/office/drawing/2014/main" id="{4ED26F6A-5C14-4E35-AE68-20DC7500AA26}"/>
              </a:ext>
            </a:extLst>
          </p:cNvPr>
          <p:cNvSpPr/>
          <p:nvPr/>
        </p:nvSpPr>
        <p:spPr>
          <a:xfrm>
            <a:off x="8546361"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1" name="Rechteck 80">
            <a:extLst>
              <a:ext uri="{FF2B5EF4-FFF2-40B4-BE49-F238E27FC236}">
                <a16:creationId xmlns:a16="http://schemas.microsoft.com/office/drawing/2014/main" id="{25DFB9E3-0A65-4636-86C2-2A3D15665BC6}"/>
              </a:ext>
            </a:extLst>
          </p:cNvPr>
          <p:cNvSpPr/>
          <p:nvPr/>
        </p:nvSpPr>
        <p:spPr>
          <a:xfrm>
            <a:off x="9358894"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2" name="Rechteck 81">
            <a:extLst>
              <a:ext uri="{FF2B5EF4-FFF2-40B4-BE49-F238E27FC236}">
                <a16:creationId xmlns:a16="http://schemas.microsoft.com/office/drawing/2014/main" id="{37B460E2-80CA-41B2-9981-BE03A37179B3}"/>
              </a:ext>
            </a:extLst>
          </p:cNvPr>
          <p:cNvSpPr/>
          <p:nvPr/>
        </p:nvSpPr>
        <p:spPr>
          <a:xfrm>
            <a:off x="10171427"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3" name="Rechteck 82">
            <a:extLst>
              <a:ext uri="{FF2B5EF4-FFF2-40B4-BE49-F238E27FC236}">
                <a16:creationId xmlns:a16="http://schemas.microsoft.com/office/drawing/2014/main" id="{41E01D78-2EB8-40EC-9937-47ECDED27A7F}"/>
              </a:ext>
            </a:extLst>
          </p:cNvPr>
          <p:cNvSpPr/>
          <p:nvPr/>
        </p:nvSpPr>
        <p:spPr>
          <a:xfrm>
            <a:off x="10983955"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4" name="Rechteck 83">
            <a:extLst>
              <a:ext uri="{FF2B5EF4-FFF2-40B4-BE49-F238E27FC236}">
                <a16:creationId xmlns:a16="http://schemas.microsoft.com/office/drawing/2014/main" id="{9206BEC0-250E-4328-BDBE-BC80E2A5B23B}"/>
              </a:ext>
            </a:extLst>
          </p:cNvPr>
          <p:cNvSpPr/>
          <p:nvPr/>
        </p:nvSpPr>
        <p:spPr>
          <a:xfrm>
            <a:off x="138105" y="2831467"/>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Schneiden</a:t>
            </a:r>
          </a:p>
        </p:txBody>
      </p:sp>
      <p:sp>
        <p:nvSpPr>
          <p:cNvPr id="85" name="Rechteck 84">
            <a:extLst>
              <a:ext uri="{FF2B5EF4-FFF2-40B4-BE49-F238E27FC236}">
                <a16:creationId xmlns:a16="http://schemas.microsoft.com/office/drawing/2014/main" id="{F8915C27-C154-4363-ACFF-033D4CB6847E}"/>
              </a:ext>
            </a:extLst>
          </p:cNvPr>
          <p:cNvSpPr/>
          <p:nvPr/>
        </p:nvSpPr>
        <p:spPr>
          <a:xfrm>
            <a:off x="2862996"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6" name="Rechteck 85">
            <a:extLst>
              <a:ext uri="{FF2B5EF4-FFF2-40B4-BE49-F238E27FC236}">
                <a16:creationId xmlns:a16="http://schemas.microsoft.com/office/drawing/2014/main" id="{5B82FE68-EEA4-4A7F-8A03-00FDF4EA6EA3}"/>
              </a:ext>
            </a:extLst>
          </p:cNvPr>
          <p:cNvSpPr/>
          <p:nvPr/>
        </p:nvSpPr>
        <p:spPr>
          <a:xfrm>
            <a:off x="3675529"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9" name="Rechteck 88">
            <a:extLst>
              <a:ext uri="{FF2B5EF4-FFF2-40B4-BE49-F238E27FC236}">
                <a16:creationId xmlns:a16="http://schemas.microsoft.com/office/drawing/2014/main" id="{F8613E62-CCCC-410D-A9C4-18BD6AFAD71B}"/>
              </a:ext>
            </a:extLst>
          </p:cNvPr>
          <p:cNvSpPr/>
          <p:nvPr/>
        </p:nvSpPr>
        <p:spPr>
          <a:xfrm>
            <a:off x="4488062" y="282914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0" name="Rechteck 89">
            <a:extLst>
              <a:ext uri="{FF2B5EF4-FFF2-40B4-BE49-F238E27FC236}">
                <a16:creationId xmlns:a16="http://schemas.microsoft.com/office/drawing/2014/main" id="{44CBB1AC-7996-4C4F-BC56-2A5A0AD5E04F}"/>
              </a:ext>
            </a:extLst>
          </p:cNvPr>
          <p:cNvSpPr/>
          <p:nvPr/>
        </p:nvSpPr>
        <p:spPr>
          <a:xfrm>
            <a:off x="5300595" y="2824599"/>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78</a:t>
            </a:r>
          </a:p>
        </p:txBody>
      </p:sp>
      <p:sp>
        <p:nvSpPr>
          <p:cNvPr id="91" name="Rechteck 90">
            <a:extLst>
              <a:ext uri="{FF2B5EF4-FFF2-40B4-BE49-F238E27FC236}">
                <a16:creationId xmlns:a16="http://schemas.microsoft.com/office/drawing/2014/main" id="{FAD0FFFC-A06E-400D-87D5-6DD92CF93957}"/>
              </a:ext>
            </a:extLst>
          </p:cNvPr>
          <p:cNvSpPr/>
          <p:nvPr/>
        </p:nvSpPr>
        <p:spPr>
          <a:xfrm>
            <a:off x="6113128"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2" name="Rechteck 91">
            <a:extLst>
              <a:ext uri="{FF2B5EF4-FFF2-40B4-BE49-F238E27FC236}">
                <a16:creationId xmlns:a16="http://schemas.microsoft.com/office/drawing/2014/main" id="{AC083256-C79B-4193-B7C8-F5F87B3C2BFE}"/>
              </a:ext>
            </a:extLst>
          </p:cNvPr>
          <p:cNvSpPr/>
          <p:nvPr/>
        </p:nvSpPr>
        <p:spPr>
          <a:xfrm>
            <a:off x="6925661"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3" name="Rechteck 92">
            <a:extLst>
              <a:ext uri="{FF2B5EF4-FFF2-40B4-BE49-F238E27FC236}">
                <a16:creationId xmlns:a16="http://schemas.microsoft.com/office/drawing/2014/main" id="{B833B7A1-9089-43AE-837E-EB1136F86F25}"/>
              </a:ext>
            </a:extLst>
          </p:cNvPr>
          <p:cNvSpPr/>
          <p:nvPr/>
        </p:nvSpPr>
        <p:spPr>
          <a:xfrm>
            <a:off x="7738194"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4" name="Rechteck 93">
            <a:extLst>
              <a:ext uri="{FF2B5EF4-FFF2-40B4-BE49-F238E27FC236}">
                <a16:creationId xmlns:a16="http://schemas.microsoft.com/office/drawing/2014/main" id="{6C7D23B6-F417-4360-8603-5F6628FF91D0}"/>
              </a:ext>
            </a:extLst>
          </p:cNvPr>
          <p:cNvSpPr/>
          <p:nvPr/>
        </p:nvSpPr>
        <p:spPr>
          <a:xfrm>
            <a:off x="8550727"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5" name="Rechteck 94">
            <a:extLst>
              <a:ext uri="{FF2B5EF4-FFF2-40B4-BE49-F238E27FC236}">
                <a16:creationId xmlns:a16="http://schemas.microsoft.com/office/drawing/2014/main" id="{D82B0B07-1C3F-4C7D-A30E-17A184EBFEA6}"/>
              </a:ext>
            </a:extLst>
          </p:cNvPr>
          <p:cNvSpPr/>
          <p:nvPr/>
        </p:nvSpPr>
        <p:spPr>
          <a:xfrm>
            <a:off x="9363260"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6" name="Rechteck 95">
            <a:extLst>
              <a:ext uri="{FF2B5EF4-FFF2-40B4-BE49-F238E27FC236}">
                <a16:creationId xmlns:a16="http://schemas.microsoft.com/office/drawing/2014/main" id="{D3B2D668-98DD-4D0F-B017-7058F7EAEDAE}"/>
              </a:ext>
            </a:extLst>
          </p:cNvPr>
          <p:cNvSpPr/>
          <p:nvPr/>
        </p:nvSpPr>
        <p:spPr>
          <a:xfrm>
            <a:off x="10175793"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7" name="Rechteck 96">
            <a:extLst>
              <a:ext uri="{FF2B5EF4-FFF2-40B4-BE49-F238E27FC236}">
                <a16:creationId xmlns:a16="http://schemas.microsoft.com/office/drawing/2014/main" id="{733EA322-D48E-47CD-951C-DBB2C17148F8}"/>
              </a:ext>
            </a:extLst>
          </p:cNvPr>
          <p:cNvSpPr/>
          <p:nvPr/>
        </p:nvSpPr>
        <p:spPr>
          <a:xfrm>
            <a:off x="10988321"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8" name="Rechteck 97">
            <a:extLst>
              <a:ext uri="{FF2B5EF4-FFF2-40B4-BE49-F238E27FC236}">
                <a16:creationId xmlns:a16="http://schemas.microsoft.com/office/drawing/2014/main" id="{E1016DFA-8E07-4D82-B30B-68827BF9516C}"/>
              </a:ext>
            </a:extLst>
          </p:cNvPr>
          <p:cNvSpPr/>
          <p:nvPr/>
        </p:nvSpPr>
        <p:spPr>
          <a:xfrm>
            <a:off x="138105" y="2420532"/>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2996"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0" name="Rechteck 99">
            <a:extLst>
              <a:ext uri="{FF2B5EF4-FFF2-40B4-BE49-F238E27FC236}">
                <a16:creationId xmlns:a16="http://schemas.microsoft.com/office/drawing/2014/main" id="{51EF63AF-68BE-4697-AF99-AF724F6527BC}"/>
              </a:ext>
            </a:extLst>
          </p:cNvPr>
          <p:cNvSpPr/>
          <p:nvPr/>
        </p:nvSpPr>
        <p:spPr>
          <a:xfrm>
            <a:off x="3675529"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1" name="Rechteck 100">
            <a:extLst>
              <a:ext uri="{FF2B5EF4-FFF2-40B4-BE49-F238E27FC236}">
                <a16:creationId xmlns:a16="http://schemas.microsoft.com/office/drawing/2014/main" id="{3A7FB938-3FDB-4B07-B75A-569B7996CA9C}"/>
              </a:ext>
            </a:extLst>
          </p:cNvPr>
          <p:cNvSpPr/>
          <p:nvPr/>
        </p:nvSpPr>
        <p:spPr>
          <a:xfrm>
            <a:off x="4488062" y="2418214"/>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136</a:t>
            </a:r>
          </a:p>
        </p:txBody>
      </p:sp>
      <p:sp>
        <p:nvSpPr>
          <p:cNvPr id="102" name="Rechteck 101">
            <a:extLst>
              <a:ext uri="{FF2B5EF4-FFF2-40B4-BE49-F238E27FC236}">
                <a16:creationId xmlns:a16="http://schemas.microsoft.com/office/drawing/2014/main" id="{03D7E14E-EE98-447E-849C-24ABE48359DA}"/>
              </a:ext>
            </a:extLst>
          </p:cNvPr>
          <p:cNvSpPr/>
          <p:nvPr/>
        </p:nvSpPr>
        <p:spPr>
          <a:xfrm>
            <a:off x="5300595" y="2413664"/>
            <a:ext cx="696036" cy="3184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de-DE" dirty="0">
                <a:solidFill>
                  <a:schemeClr val="tx1"/>
                </a:solidFill>
              </a:rPr>
              <a:t>0</a:t>
            </a:r>
          </a:p>
        </p:txBody>
      </p:sp>
      <p:sp>
        <p:nvSpPr>
          <p:cNvPr id="103" name="Rechteck 102">
            <a:extLst>
              <a:ext uri="{FF2B5EF4-FFF2-40B4-BE49-F238E27FC236}">
                <a16:creationId xmlns:a16="http://schemas.microsoft.com/office/drawing/2014/main" id="{D14104D4-5B37-4AC2-8D42-AECBCDB25812}"/>
              </a:ext>
            </a:extLst>
          </p:cNvPr>
          <p:cNvSpPr/>
          <p:nvPr/>
        </p:nvSpPr>
        <p:spPr>
          <a:xfrm>
            <a:off x="6113128"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4" name="Rechteck 103">
            <a:extLst>
              <a:ext uri="{FF2B5EF4-FFF2-40B4-BE49-F238E27FC236}">
                <a16:creationId xmlns:a16="http://schemas.microsoft.com/office/drawing/2014/main" id="{964D057D-9E05-4546-B42F-D4310244758D}"/>
              </a:ext>
            </a:extLst>
          </p:cNvPr>
          <p:cNvSpPr/>
          <p:nvPr/>
        </p:nvSpPr>
        <p:spPr>
          <a:xfrm>
            <a:off x="6925661"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5" name="Rechteck 104">
            <a:extLst>
              <a:ext uri="{FF2B5EF4-FFF2-40B4-BE49-F238E27FC236}">
                <a16:creationId xmlns:a16="http://schemas.microsoft.com/office/drawing/2014/main" id="{C153B6DE-8BD4-414D-94CD-0734CDC82000}"/>
              </a:ext>
            </a:extLst>
          </p:cNvPr>
          <p:cNvSpPr/>
          <p:nvPr/>
        </p:nvSpPr>
        <p:spPr>
          <a:xfrm>
            <a:off x="7738194"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6" name="Rechteck 105">
            <a:extLst>
              <a:ext uri="{FF2B5EF4-FFF2-40B4-BE49-F238E27FC236}">
                <a16:creationId xmlns:a16="http://schemas.microsoft.com/office/drawing/2014/main" id="{C6F2DB41-ADC5-4864-BFAF-58042108CAA0}"/>
              </a:ext>
            </a:extLst>
          </p:cNvPr>
          <p:cNvSpPr/>
          <p:nvPr/>
        </p:nvSpPr>
        <p:spPr>
          <a:xfrm>
            <a:off x="8550727"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7" name="Rechteck 106">
            <a:extLst>
              <a:ext uri="{FF2B5EF4-FFF2-40B4-BE49-F238E27FC236}">
                <a16:creationId xmlns:a16="http://schemas.microsoft.com/office/drawing/2014/main" id="{88E4C6FF-EDE7-41C9-85FD-FC053681EDA2}"/>
              </a:ext>
            </a:extLst>
          </p:cNvPr>
          <p:cNvSpPr/>
          <p:nvPr/>
        </p:nvSpPr>
        <p:spPr>
          <a:xfrm>
            <a:off x="9363260"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8" name="Rechteck 107">
            <a:extLst>
              <a:ext uri="{FF2B5EF4-FFF2-40B4-BE49-F238E27FC236}">
                <a16:creationId xmlns:a16="http://schemas.microsoft.com/office/drawing/2014/main" id="{FC647FD0-3CDF-4C55-92D5-27493C1E34F5}"/>
              </a:ext>
            </a:extLst>
          </p:cNvPr>
          <p:cNvSpPr/>
          <p:nvPr/>
        </p:nvSpPr>
        <p:spPr>
          <a:xfrm>
            <a:off x="10175793"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9" name="Rechteck 108">
            <a:extLst>
              <a:ext uri="{FF2B5EF4-FFF2-40B4-BE49-F238E27FC236}">
                <a16:creationId xmlns:a16="http://schemas.microsoft.com/office/drawing/2014/main" id="{F96C2965-7893-4594-AEB9-F62D3BB31E6B}"/>
              </a:ext>
            </a:extLst>
          </p:cNvPr>
          <p:cNvSpPr/>
          <p:nvPr/>
        </p:nvSpPr>
        <p:spPr>
          <a:xfrm>
            <a:off x="10988321"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34" name="Rechteck 133">
            <a:extLst>
              <a:ext uri="{FF2B5EF4-FFF2-40B4-BE49-F238E27FC236}">
                <a16:creationId xmlns:a16="http://schemas.microsoft.com/office/drawing/2014/main" id="{7AE2CEA4-A63D-4585-9E05-7998555E6490}"/>
              </a:ext>
            </a:extLst>
          </p:cNvPr>
          <p:cNvSpPr/>
          <p:nvPr/>
        </p:nvSpPr>
        <p:spPr>
          <a:xfrm>
            <a:off x="147445"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135" name="Rechteck 134">
            <a:extLst>
              <a:ext uri="{FF2B5EF4-FFF2-40B4-BE49-F238E27FC236}">
                <a16:creationId xmlns:a16="http://schemas.microsoft.com/office/drawing/2014/main" id="{0E69D405-11D7-4041-9365-42F84DF51B2B}"/>
              </a:ext>
            </a:extLst>
          </p:cNvPr>
          <p:cNvSpPr/>
          <p:nvPr/>
        </p:nvSpPr>
        <p:spPr>
          <a:xfrm>
            <a:off x="2052700" y="5282168"/>
            <a:ext cx="6377164"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182</a:t>
            </a:r>
          </a:p>
        </p:txBody>
      </p:sp>
      <p:sp>
        <p:nvSpPr>
          <p:cNvPr id="136" name="Rechteck 135">
            <a:extLst>
              <a:ext uri="{FF2B5EF4-FFF2-40B4-BE49-F238E27FC236}">
                <a16:creationId xmlns:a16="http://schemas.microsoft.com/office/drawing/2014/main" id="{AB0853C5-CBE2-4D9A-9B69-605F8B6D39DA}"/>
              </a:ext>
            </a:extLst>
          </p:cNvPr>
          <p:cNvSpPr/>
          <p:nvPr/>
        </p:nvSpPr>
        <p:spPr>
          <a:xfrm>
            <a:off x="147445"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137" name="Rechteck 136">
            <a:extLst>
              <a:ext uri="{FF2B5EF4-FFF2-40B4-BE49-F238E27FC236}">
                <a16:creationId xmlns:a16="http://schemas.microsoft.com/office/drawing/2014/main" id="{9919E01E-DBE5-4BDA-85DB-EC7DDC26E183}"/>
              </a:ext>
            </a:extLst>
          </p:cNvPr>
          <p:cNvSpPr/>
          <p:nvPr/>
        </p:nvSpPr>
        <p:spPr>
          <a:xfrm>
            <a:off x="2052700" y="4860597"/>
            <a:ext cx="1499837"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323</a:t>
            </a:r>
          </a:p>
        </p:txBody>
      </p:sp>
      <p:sp>
        <p:nvSpPr>
          <p:cNvPr id="138" name="Rechteck 137">
            <a:extLst>
              <a:ext uri="{FF2B5EF4-FFF2-40B4-BE49-F238E27FC236}">
                <a16:creationId xmlns:a16="http://schemas.microsoft.com/office/drawing/2014/main" id="{53BD94A2-1470-40B7-8C73-04D365493581}"/>
              </a:ext>
            </a:extLst>
          </p:cNvPr>
          <p:cNvSpPr/>
          <p:nvPr/>
        </p:nvSpPr>
        <p:spPr>
          <a:xfrm>
            <a:off x="142471" y="4454549"/>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139" name="Rechteck 138">
            <a:extLst>
              <a:ext uri="{FF2B5EF4-FFF2-40B4-BE49-F238E27FC236}">
                <a16:creationId xmlns:a16="http://schemas.microsoft.com/office/drawing/2014/main" id="{9B49E7F3-695E-49C6-B18A-1C1C154F15E9}"/>
              </a:ext>
            </a:extLst>
          </p:cNvPr>
          <p:cNvSpPr/>
          <p:nvPr/>
        </p:nvSpPr>
        <p:spPr>
          <a:xfrm>
            <a:off x="5296229" y="446029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19</a:t>
            </a:r>
          </a:p>
        </p:txBody>
      </p:sp>
      <p:sp>
        <p:nvSpPr>
          <p:cNvPr id="140" name="Rechteck 139">
            <a:extLst>
              <a:ext uri="{FF2B5EF4-FFF2-40B4-BE49-F238E27FC236}">
                <a16:creationId xmlns:a16="http://schemas.microsoft.com/office/drawing/2014/main" id="{4AEDF925-8112-4C9E-AFEF-FC632F479E37}"/>
              </a:ext>
            </a:extLst>
          </p:cNvPr>
          <p:cNvSpPr/>
          <p:nvPr/>
        </p:nvSpPr>
        <p:spPr>
          <a:xfrm>
            <a:off x="142471" y="4043614"/>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141" name="Rechteck 140">
            <a:extLst>
              <a:ext uri="{FF2B5EF4-FFF2-40B4-BE49-F238E27FC236}">
                <a16:creationId xmlns:a16="http://schemas.microsoft.com/office/drawing/2014/main" id="{D0E027E0-77AA-4261-A13F-7F3B0D40601C}"/>
              </a:ext>
            </a:extLst>
          </p:cNvPr>
          <p:cNvSpPr/>
          <p:nvPr/>
        </p:nvSpPr>
        <p:spPr>
          <a:xfrm>
            <a:off x="4483696" y="4049363"/>
            <a:ext cx="1508569"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44</a:t>
            </a:r>
          </a:p>
        </p:txBody>
      </p:sp>
      <p:sp>
        <p:nvSpPr>
          <p:cNvPr id="60" name="Inhaltsplatzhalter 2">
            <a:extLst>
              <a:ext uri="{FF2B5EF4-FFF2-40B4-BE49-F238E27FC236}">
                <a16:creationId xmlns:a16="http://schemas.microsoft.com/office/drawing/2014/main" id="{6F7BF056-243C-4FE3-8969-E602E3DD48FC}"/>
              </a:ext>
            </a:extLst>
          </p:cNvPr>
          <p:cNvSpPr>
            <a:spLocks noGrp="1"/>
          </p:cNvSpPr>
          <p:nvPr>
            <p:ph idx="1"/>
          </p:nvPr>
        </p:nvSpPr>
        <p:spPr>
          <a:xfrm>
            <a:off x="838200" y="1825625"/>
            <a:ext cx="10515600" cy="528827"/>
          </a:xfrm>
        </p:spPr>
        <p:txBody>
          <a:bodyPr/>
          <a:lstStyle/>
          <a:p>
            <a:r>
              <a:rPr lang="de-DE" dirty="0"/>
              <a:t>Weiterer Auftrag folgt (keine Kapazitäten mehr) (Zeit ist ausgegangen)</a:t>
            </a:r>
          </a:p>
        </p:txBody>
      </p:sp>
      <p:sp>
        <p:nvSpPr>
          <p:cNvPr id="63" name="Rechteck 62">
            <a:extLst>
              <a:ext uri="{FF2B5EF4-FFF2-40B4-BE49-F238E27FC236}">
                <a16:creationId xmlns:a16="http://schemas.microsoft.com/office/drawing/2014/main" id="{6867328F-5D32-4A0F-A22C-7479D4A4A68A}"/>
              </a:ext>
            </a:extLst>
          </p:cNvPr>
          <p:cNvSpPr/>
          <p:nvPr/>
        </p:nvSpPr>
        <p:spPr>
          <a:xfrm>
            <a:off x="2046097" y="3654075"/>
            <a:ext cx="696036" cy="318448"/>
          </a:xfrm>
          <a:prstGeom prst="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64" name="Rechteck 63">
            <a:extLst>
              <a:ext uri="{FF2B5EF4-FFF2-40B4-BE49-F238E27FC236}">
                <a16:creationId xmlns:a16="http://schemas.microsoft.com/office/drawing/2014/main" id="{066CD80B-CDAA-4940-9BEB-DBA53DB9983A}"/>
              </a:ext>
            </a:extLst>
          </p:cNvPr>
          <p:cNvSpPr/>
          <p:nvPr/>
        </p:nvSpPr>
        <p:spPr>
          <a:xfrm>
            <a:off x="2046097" y="3247033"/>
            <a:ext cx="696036" cy="318448"/>
          </a:xfrm>
          <a:prstGeom prst="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67" name="Pfeil: nach links 66">
            <a:extLst>
              <a:ext uri="{FF2B5EF4-FFF2-40B4-BE49-F238E27FC236}">
                <a16:creationId xmlns:a16="http://schemas.microsoft.com/office/drawing/2014/main" id="{2610B232-5DBF-4F48-9439-DCCCF96C3FFB}"/>
              </a:ext>
            </a:extLst>
          </p:cNvPr>
          <p:cNvSpPr/>
          <p:nvPr/>
        </p:nvSpPr>
        <p:spPr>
          <a:xfrm>
            <a:off x="2052700" y="5689452"/>
            <a:ext cx="689433" cy="318448"/>
          </a:xfrm>
          <a:prstGeom prst="lef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5" name="Pfeil: nach rechts 74">
            <a:extLst>
              <a:ext uri="{FF2B5EF4-FFF2-40B4-BE49-F238E27FC236}">
                <a16:creationId xmlns:a16="http://schemas.microsoft.com/office/drawing/2014/main" id="{EFECD758-BB88-4EF7-B727-8BF9AAD6961A}"/>
              </a:ext>
            </a:extLst>
          </p:cNvPr>
          <p:cNvSpPr/>
          <p:nvPr/>
        </p:nvSpPr>
        <p:spPr>
          <a:xfrm>
            <a:off x="2436882" y="6350738"/>
            <a:ext cx="713699" cy="318448"/>
          </a:xfrm>
          <a:prstGeom prst="rightArrow">
            <a:avLst>
              <a:gd name="adj1" fmla="val 10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heute</a:t>
            </a:r>
          </a:p>
        </p:txBody>
      </p:sp>
      <p:cxnSp>
        <p:nvCxnSpPr>
          <p:cNvPr id="77" name="Gerader Verbinder 76">
            <a:extLst>
              <a:ext uri="{FF2B5EF4-FFF2-40B4-BE49-F238E27FC236}">
                <a16:creationId xmlns:a16="http://schemas.microsoft.com/office/drawing/2014/main" id="{3442F7A1-AC3A-49AA-8993-C03BB2C65498}"/>
              </a:ext>
            </a:extLst>
          </p:cNvPr>
          <p:cNvCxnSpPr>
            <a:cxnSpLocks/>
          </p:cNvCxnSpPr>
          <p:nvPr/>
        </p:nvCxnSpPr>
        <p:spPr>
          <a:xfrm>
            <a:off x="3488172" y="0"/>
            <a:ext cx="0" cy="1199207"/>
          </a:xfrm>
          <a:prstGeom prst="line">
            <a:avLst/>
          </a:prstGeom>
          <a:ln/>
        </p:spPr>
        <p:style>
          <a:lnRef idx="3">
            <a:schemeClr val="accent5"/>
          </a:lnRef>
          <a:fillRef idx="0">
            <a:schemeClr val="accent5"/>
          </a:fillRef>
          <a:effectRef idx="2">
            <a:schemeClr val="accent5"/>
          </a:effectRef>
          <a:fontRef idx="minor">
            <a:schemeClr val="tx1"/>
          </a:fontRef>
        </p:style>
      </p:cxnSp>
      <p:pic>
        <p:nvPicPr>
          <p:cNvPr id="78" name="Grafik 77">
            <a:extLst>
              <a:ext uri="{FF2B5EF4-FFF2-40B4-BE49-F238E27FC236}">
                <a16:creationId xmlns:a16="http://schemas.microsoft.com/office/drawing/2014/main" id="{67CC5F31-7BD7-438B-8E64-A8CCC882C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1976" y="1065350"/>
            <a:ext cx="1065387" cy="760275"/>
          </a:xfrm>
          <a:prstGeom prst="rect">
            <a:avLst/>
          </a:prstGeom>
        </p:spPr>
      </p:pic>
      <p:pic>
        <p:nvPicPr>
          <p:cNvPr id="10" name="Grafik 9">
            <a:extLst>
              <a:ext uri="{FF2B5EF4-FFF2-40B4-BE49-F238E27FC236}">
                <a16:creationId xmlns:a16="http://schemas.microsoft.com/office/drawing/2014/main" id="{EAF59CB3-8F2A-49B2-A468-48B35545C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935" y="5730193"/>
            <a:ext cx="479934" cy="240321"/>
          </a:xfrm>
          <a:prstGeom prst="rect">
            <a:avLst/>
          </a:prstGeom>
        </p:spPr>
      </p:pic>
    </p:spTree>
    <p:extLst>
      <p:ext uri="{BB962C8B-B14F-4D97-AF65-F5344CB8AC3E}">
        <p14:creationId xmlns:p14="http://schemas.microsoft.com/office/powerpoint/2010/main" val="516855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Gerader Verbinder 69">
            <a:extLst>
              <a:ext uri="{FF2B5EF4-FFF2-40B4-BE49-F238E27FC236}">
                <a16:creationId xmlns:a16="http://schemas.microsoft.com/office/drawing/2014/main" id="{BB06371A-9A42-428C-930A-7B61CA07F41C}"/>
              </a:ext>
            </a:extLst>
          </p:cNvPr>
          <p:cNvCxnSpPr>
            <a:cxnSpLocks/>
          </p:cNvCxnSpPr>
          <p:nvPr/>
        </p:nvCxnSpPr>
        <p:spPr>
          <a:xfrm>
            <a:off x="3491132" y="0"/>
            <a:ext cx="0" cy="1199207"/>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61" name="Gerader Verbinder 60">
            <a:extLst>
              <a:ext uri="{FF2B5EF4-FFF2-40B4-BE49-F238E27FC236}">
                <a16:creationId xmlns:a16="http://schemas.microsoft.com/office/drawing/2014/main" id="{2D8E1D4B-8313-4CAD-A658-964754EB23FB}"/>
              </a:ext>
            </a:extLst>
          </p:cNvPr>
          <p:cNvCxnSpPr>
            <a:cxnSpLocks/>
          </p:cNvCxnSpPr>
          <p:nvPr/>
        </p:nvCxnSpPr>
        <p:spPr>
          <a:xfrm>
            <a:off x="2793732" y="1825625"/>
            <a:ext cx="0" cy="4532313"/>
          </a:xfrm>
          <a:prstGeom prst="line">
            <a:avLst/>
          </a:prstGeom>
          <a:ln/>
        </p:spPr>
        <p:style>
          <a:lnRef idx="3">
            <a:schemeClr val="accent5"/>
          </a:lnRef>
          <a:fillRef idx="0">
            <a:schemeClr val="accent5"/>
          </a:fillRef>
          <a:effectRef idx="2">
            <a:schemeClr val="accent5"/>
          </a:effectRef>
          <a:fontRef idx="minor">
            <a:schemeClr val="tx1"/>
          </a:fontRef>
        </p:style>
      </p:cxnSp>
      <p:pic>
        <p:nvPicPr>
          <p:cNvPr id="90" name="Grafik 89">
            <a:extLst>
              <a:ext uri="{FF2B5EF4-FFF2-40B4-BE49-F238E27FC236}">
                <a16:creationId xmlns:a16="http://schemas.microsoft.com/office/drawing/2014/main" id="{29E49885-6357-484C-8132-2610C76BF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936" y="1065350"/>
            <a:ext cx="1065387" cy="760275"/>
          </a:xfrm>
          <a:prstGeom prst="rect">
            <a:avLst/>
          </a:prstGeom>
        </p:spPr>
      </p:pic>
      <p:sp>
        <p:nvSpPr>
          <p:cNvPr id="4" name="Pfeil: nach links 3">
            <a:extLst>
              <a:ext uri="{FF2B5EF4-FFF2-40B4-BE49-F238E27FC236}">
                <a16:creationId xmlns:a16="http://schemas.microsoft.com/office/drawing/2014/main" id="{42492D0D-6904-4A7B-9BAD-08AFE3CC6FF5}"/>
              </a:ext>
            </a:extLst>
          </p:cNvPr>
          <p:cNvSpPr/>
          <p:nvPr/>
        </p:nvSpPr>
        <p:spPr>
          <a:xfrm>
            <a:off x="2858630" y="5691189"/>
            <a:ext cx="5571234" cy="318448"/>
          </a:xfrm>
          <a:prstGeom prst="lef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Rückwärts terminiert</a:t>
            </a:r>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normAutofit/>
          </a:bodyPr>
          <a:lstStyle/>
          <a:p>
            <a:r>
              <a:rPr lang="de-DE" sz="3600" dirty="0"/>
              <a:t>Rückwärts- …ach nee… dann Vorwärts-Terminierung</a:t>
            </a:r>
          </a:p>
        </p:txBody>
      </p:sp>
      <p:sp>
        <p:nvSpPr>
          <p:cNvPr id="5" name="Rechteck 4">
            <a:extLst>
              <a:ext uri="{FF2B5EF4-FFF2-40B4-BE49-F238E27FC236}">
                <a16:creationId xmlns:a16="http://schemas.microsoft.com/office/drawing/2014/main" id="{F9C2FC42-5470-46A7-98D4-EC64996FC9FC}"/>
              </a:ext>
            </a:extLst>
          </p:cNvPr>
          <p:cNvSpPr/>
          <p:nvPr/>
        </p:nvSpPr>
        <p:spPr>
          <a:xfrm>
            <a:off x="946772" y="365908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Endmontage</a:t>
            </a:r>
          </a:p>
        </p:txBody>
      </p:sp>
      <p:sp>
        <p:nvSpPr>
          <p:cNvPr id="28" name="Rechteck 27">
            <a:extLst>
              <a:ext uri="{FF2B5EF4-FFF2-40B4-BE49-F238E27FC236}">
                <a16:creationId xmlns:a16="http://schemas.microsoft.com/office/drawing/2014/main" id="{AE893EE9-322D-4D5E-AB73-B9CF2F5C8D43}"/>
              </a:ext>
            </a:extLst>
          </p:cNvPr>
          <p:cNvSpPr/>
          <p:nvPr/>
        </p:nvSpPr>
        <p:spPr>
          <a:xfrm>
            <a:off x="2858630"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1" name="Rechteck 30">
            <a:extLst>
              <a:ext uri="{FF2B5EF4-FFF2-40B4-BE49-F238E27FC236}">
                <a16:creationId xmlns:a16="http://schemas.microsoft.com/office/drawing/2014/main" id="{945A8E37-1EA1-4E0E-BD77-B1F21C4464DD}"/>
              </a:ext>
            </a:extLst>
          </p:cNvPr>
          <p:cNvSpPr/>
          <p:nvPr/>
        </p:nvSpPr>
        <p:spPr>
          <a:xfrm>
            <a:off x="3671163"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4" name="Rechteck 33">
            <a:extLst>
              <a:ext uri="{FF2B5EF4-FFF2-40B4-BE49-F238E27FC236}">
                <a16:creationId xmlns:a16="http://schemas.microsoft.com/office/drawing/2014/main" id="{32E597E3-8FC3-4FD0-9D62-843CD69BC65B}"/>
              </a:ext>
            </a:extLst>
          </p:cNvPr>
          <p:cNvSpPr/>
          <p:nvPr/>
        </p:nvSpPr>
        <p:spPr>
          <a:xfrm>
            <a:off x="4483696" y="365101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7" name="Rechteck 36">
            <a:extLst>
              <a:ext uri="{FF2B5EF4-FFF2-40B4-BE49-F238E27FC236}">
                <a16:creationId xmlns:a16="http://schemas.microsoft.com/office/drawing/2014/main" id="{12402074-D77F-4654-A33A-FA899E56210C}"/>
              </a:ext>
            </a:extLst>
          </p:cNvPr>
          <p:cNvSpPr/>
          <p:nvPr/>
        </p:nvSpPr>
        <p:spPr>
          <a:xfrm>
            <a:off x="5296229"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0" name="Rechteck 39">
            <a:extLst>
              <a:ext uri="{FF2B5EF4-FFF2-40B4-BE49-F238E27FC236}">
                <a16:creationId xmlns:a16="http://schemas.microsoft.com/office/drawing/2014/main" id="{5ECA4521-AF9A-4D70-B9DF-72BE2B591149}"/>
              </a:ext>
            </a:extLst>
          </p:cNvPr>
          <p:cNvSpPr/>
          <p:nvPr/>
        </p:nvSpPr>
        <p:spPr>
          <a:xfrm>
            <a:off x="6108762"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921295"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9" name="Rechteck 48">
            <a:extLst>
              <a:ext uri="{FF2B5EF4-FFF2-40B4-BE49-F238E27FC236}">
                <a16:creationId xmlns:a16="http://schemas.microsoft.com/office/drawing/2014/main" id="{E2747B01-E02B-4E01-9904-9F1B326832B8}"/>
              </a:ext>
            </a:extLst>
          </p:cNvPr>
          <p:cNvSpPr/>
          <p:nvPr/>
        </p:nvSpPr>
        <p:spPr>
          <a:xfrm>
            <a:off x="8546361"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2" name="Rechteck 51">
            <a:extLst>
              <a:ext uri="{FF2B5EF4-FFF2-40B4-BE49-F238E27FC236}">
                <a16:creationId xmlns:a16="http://schemas.microsoft.com/office/drawing/2014/main" id="{7867D252-2DEF-4F59-87E7-27CD2E67F5E2}"/>
              </a:ext>
            </a:extLst>
          </p:cNvPr>
          <p:cNvSpPr/>
          <p:nvPr/>
        </p:nvSpPr>
        <p:spPr>
          <a:xfrm>
            <a:off x="9358894" y="3646469"/>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520</a:t>
            </a:r>
          </a:p>
        </p:txBody>
      </p:sp>
      <p:sp>
        <p:nvSpPr>
          <p:cNvPr id="55" name="Rechteck 54">
            <a:extLst>
              <a:ext uri="{FF2B5EF4-FFF2-40B4-BE49-F238E27FC236}">
                <a16:creationId xmlns:a16="http://schemas.microsoft.com/office/drawing/2014/main" id="{E7266004-107E-44BF-B4EB-30E32A0B081C}"/>
              </a:ext>
            </a:extLst>
          </p:cNvPr>
          <p:cNvSpPr/>
          <p:nvPr/>
        </p:nvSpPr>
        <p:spPr>
          <a:xfrm>
            <a:off x="10171427"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8" name="Rechteck 57">
            <a:extLst>
              <a:ext uri="{FF2B5EF4-FFF2-40B4-BE49-F238E27FC236}">
                <a16:creationId xmlns:a16="http://schemas.microsoft.com/office/drawing/2014/main" id="{8389DF81-CF1A-465C-9B63-4B194CD8A91E}"/>
              </a:ext>
            </a:extLst>
          </p:cNvPr>
          <p:cNvSpPr/>
          <p:nvPr/>
        </p:nvSpPr>
        <p:spPr>
          <a:xfrm>
            <a:off x="10983955"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68" name="Rechteck 67">
            <a:extLst>
              <a:ext uri="{FF2B5EF4-FFF2-40B4-BE49-F238E27FC236}">
                <a16:creationId xmlns:a16="http://schemas.microsoft.com/office/drawing/2014/main" id="{EAB71848-F0CB-444F-B4A1-A1B01F52171B}"/>
              </a:ext>
            </a:extLst>
          </p:cNvPr>
          <p:cNvSpPr/>
          <p:nvPr/>
        </p:nvSpPr>
        <p:spPr>
          <a:xfrm>
            <a:off x="946772" y="3248151"/>
            <a:ext cx="1795361" cy="318448"/>
          </a:xfrm>
          <a:prstGeom prst="rect">
            <a:avLst/>
          </a:prstGeom>
          <a:solidFill>
            <a:schemeClr val="accent6">
              <a:lumMod val="60000"/>
              <a:lumOff val="40000"/>
            </a:schemeClr>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Dosen auslöffeln</a:t>
            </a:r>
          </a:p>
        </p:txBody>
      </p:sp>
      <p:sp>
        <p:nvSpPr>
          <p:cNvPr id="71" name="Rechteck 70">
            <a:extLst>
              <a:ext uri="{FF2B5EF4-FFF2-40B4-BE49-F238E27FC236}">
                <a16:creationId xmlns:a16="http://schemas.microsoft.com/office/drawing/2014/main" id="{D7A1C6D2-40F8-413B-9454-108D8396605A}"/>
              </a:ext>
            </a:extLst>
          </p:cNvPr>
          <p:cNvSpPr/>
          <p:nvPr/>
        </p:nvSpPr>
        <p:spPr>
          <a:xfrm>
            <a:off x="4483696" y="324008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2" name="Rechteck 71">
            <a:extLst>
              <a:ext uri="{FF2B5EF4-FFF2-40B4-BE49-F238E27FC236}">
                <a16:creationId xmlns:a16="http://schemas.microsoft.com/office/drawing/2014/main" id="{7621B60A-5AFC-42B0-9429-863B4C1EF3D6}"/>
              </a:ext>
            </a:extLst>
          </p:cNvPr>
          <p:cNvSpPr/>
          <p:nvPr/>
        </p:nvSpPr>
        <p:spPr>
          <a:xfrm>
            <a:off x="5296229" y="323553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3" name="Rechteck 72">
            <a:extLst>
              <a:ext uri="{FF2B5EF4-FFF2-40B4-BE49-F238E27FC236}">
                <a16:creationId xmlns:a16="http://schemas.microsoft.com/office/drawing/2014/main" id="{E4D61AD2-5B72-46CA-BBC7-9FAE5CC93A84}"/>
              </a:ext>
            </a:extLst>
          </p:cNvPr>
          <p:cNvSpPr/>
          <p:nvPr/>
        </p:nvSpPr>
        <p:spPr>
          <a:xfrm>
            <a:off x="6108762"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4" name="Rechteck 73">
            <a:extLst>
              <a:ext uri="{FF2B5EF4-FFF2-40B4-BE49-F238E27FC236}">
                <a16:creationId xmlns:a16="http://schemas.microsoft.com/office/drawing/2014/main" id="{B12C4D60-7E7F-4E3D-90BC-C15FA7C6D3C8}"/>
              </a:ext>
            </a:extLst>
          </p:cNvPr>
          <p:cNvSpPr/>
          <p:nvPr/>
        </p:nvSpPr>
        <p:spPr>
          <a:xfrm>
            <a:off x="6921295"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9" name="Rechteck 78">
            <a:extLst>
              <a:ext uri="{FF2B5EF4-FFF2-40B4-BE49-F238E27FC236}">
                <a16:creationId xmlns:a16="http://schemas.microsoft.com/office/drawing/2014/main" id="{AD39843B-AFB7-481F-83B5-637C6F198EAB}"/>
              </a:ext>
            </a:extLst>
          </p:cNvPr>
          <p:cNvSpPr/>
          <p:nvPr/>
        </p:nvSpPr>
        <p:spPr>
          <a:xfrm>
            <a:off x="7733828" y="323553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80" name="Rechteck 79">
            <a:extLst>
              <a:ext uri="{FF2B5EF4-FFF2-40B4-BE49-F238E27FC236}">
                <a16:creationId xmlns:a16="http://schemas.microsoft.com/office/drawing/2014/main" id="{4ED26F6A-5C14-4E35-AE68-20DC7500AA26}"/>
              </a:ext>
            </a:extLst>
          </p:cNvPr>
          <p:cNvSpPr/>
          <p:nvPr/>
        </p:nvSpPr>
        <p:spPr>
          <a:xfrm>
            <a:off x="8546361" y="3235534"/>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301</a:t>
            </a:r>
          </a:p>
        </p:txBody>
      </p:sp>
      <p:sp>
        <p:nvSpPr>
          <p:cNvPr id="81" name="Rechteck 80">
            <a:extLst>
              <a:ext uri="{FF2B5EF4-FFF2-40B4-BE49-F238E27FC236}">
                <a16:creationId xmlns:a16="http://schemas.microsoft.com/office/drawing/2014/main" id="{25DFB9E3-0A65-4636-86C2-2A3D15665BC6}"/>
              </a:ext>
            </a:extLst>
          </p:cNvPr>
          <p:cNvSpPr/>
          <p:nvPr/>
        </p:nvSpPr>
        <p:spPr>
          <a:xfrm>
            <a:off x="9358894"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2" name="Rechteck 81">
            <a:extLst>
              <a:ext uri="{FF2B5EF4-FFF2-40B4-BE49-F238E27FC236}">
                <a16:creationId xmlns:a16="http://schemas.microsoft.com/office/drawing/2014/main" id="{37B460E2-80CA-41B2-9981-BE03A37179B3}"/>
              </a:ext>
            </a:extLst>
          </p:cNvPr>
          <p:cNvSpPr/>
          <p:nvPr/>
        </p:nvSpPr>
        <p:spPr>
          <a:xfrm>
            <a:off x="10171427"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3" name="Rechteck 82">
            <a:extLst>
              <a:ext uri="{FF2B5EF4-FFF2-40B4-BE49-F238E27FC236}">
                <a16:creationId xmlns:a16="http://schemas.microsoft.com/office/drawing/2014/main" id="{41E01D78-2EB8-40EC-9937-47ECDED27A7F}"/>
              </a:ext>
            </a:extLst>
          </p:cNvPr>
          <p:cNvSpPr/>
          <p:nvPr/>
        </p:nvSpPr>
        <p:spPr>
          <a:xfrm>
            <a:off x="10983955"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4" name="Rechteck 83">
            <a:extLst>
              <a:ext uri="{FF2B5EF4-FFF2-40B4-BE49-F238E27FC236}">
                <a16:creationId xmlns:a16="http://schemas.microsoft.com/office/drawing/2014/main" id="{9206BEC0-250E-4328-BDBE-BC80E2A5B23B}"/>
              </a:ext>
            </a:extLst>
          </p:cNvPr>
          <p:cNvSpPr/>
          <p:nvPr/>
        </p:nvSpPr>
        <p:spPr>
          <a:xfrm>
            <a:off x="951138" y="283721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Schneiden</a:t>
            </a:r>
          </a:p>
        </p:txBody>
      </p:sp>
      <p:sp>
        <p:nvSpPr>
          <p:cNvPr id="85" name="Rechteck 84">
            <a:extLst>
              <a:ext uri="{FF2B5EF4-FFF2-40B4-BE49-F238E27FC236}">
                <a16:creationId xmlns:a16="http://schemas.microsoft.com/office/drawing/2014/main" id="{F8915C27-C154-4363-ACFF-033D4CB6847E}"/>
              </a:ext>
            </a:extLst>
          </p:cNvPr>
          <p:cNvSpPr/>
          <p:nvPr/>
        </p:nvSpPr>
        <p:spPr>
          <a:xfrm>
            <a:off x="2862996" y="2837216"/>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137</a:t>
            </a:r>
          </a:p>
        </p:txBody>
      </p:sp>
      <p:sp>
        <p:nvSpPr>
          <p:cNvPr id="86" name="Rechteck 85">
            <a:extLst>
              <a:ext uri="{FF2B5EF4-FFF2-40B4-BE49-F238E27FC236}">
                <a16:creationId xmlns:a16="http://schemas.microsoft.com/office/drawing/2014/main" id="{5B82FE68-EEA4-4A7F-8A03-00FDF4EA6EA3}"/>
              </a:ext>
            </a:extLst>
          </p:cNvPr>
          <p:cNvSpPr/>
          <p:nvPr/>
        </p:nvSpPr>
        <p:spPr>
          <a:xfrm>
            <a:off x="3675529"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9" name="Rechteck 88">
            <a:extLst>
              <a:ext uri="{FF2B5EF4-FFF2-40B4-BE49-F238E27FC236}">
                <a16:creationId xmlns:a16="http://schemas.microsoft.com/office/drawing/2014/main" id="{F8613E62-CCCC-410D-A9C4-18BD6AFAD71B}"/>
              </a:ext>
            </a:extLst>
          </p:cNvPr>
          <p:cNvSpPr/>
          <p:nvPr/>
        </p:nvSpPr>
        <p:spPr>
          <a:xfrm>
            <a:off x="4488062" y="282914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1" name="Rechteck 90">
            <a:extLst>
              <a:ext uri="{FF2B5EF4-FFF2-40B4-BE49-F238E27FC236}">
                <a16:creationId xmlns:a16="http://schemas.microsoft.com/office/drawing/2014/main" id="{FAD0FFFC-A06E-400D-87D5-6DD92CF93957}"/>
              </a:ext>
            </a:extLst>
          </p:cNvPr>
          <p:cNvSpPr/>
          <p:nvPr/>
        </p:nvSpPr>
        <p:spPr>
          <a:xfrm>
            <a:off x="6113128"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2" name="Rechteck 91">
            <a:extLst>
              <a:ext uri="{FF2B5EF4-FFF2-40B4-BE49-F238E27FC236}">
                <a16:creationId xmlns:a16="http://schemas.microsoft.com/office/drawing/2014/main" id="{AC083256-C79B-4193-B7C8-F5F87B3C2BFE}"/>
              </a:ext>
            </a:extLst>
          </p:cNvPr>
          <p:cNvSpPr/>
          <p:nvPr/>
        </p:nvSpPr>
        <p:spPr>
          <a:xfrm>
            <a:off x="6925661"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3" name="Rechteck 92">
            <a:extLst>
              <a:ext uri="{FF2B5EF4-FFF2-40B4-BE49-F238E27FC236}">
                <a16:creationId xmlns:a16="http://schemas.microsoft.com/office/drawing/2014/main" id="{B833B7A1-9089-43AE-837E-EB1136F86F25}"/>
              </a:ext>
            </a:extLst>
          </p:cNvPr>
          <p:cNvSpPr/>
          <p:nvPr/>
        </p:nvSpPr>
        <p:spPr>
          <a:xfrm>
            <a:off x="7738194"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4" name="Rechteck 93">
            <a:extLst>
              <a:ext uri="{FF2B5EF4-FFF2-40B4-BE49-F238E27FC236}">
                <a16:creationId xmlns:a16="http://schemas.microsoft.com/office/drawing/2014/main" id="{6C7D23B6-F417-4360-8603-5F6628FF91D0}"/>
              </a:ext>
            </a:extLst>
          </p:cNvPr>
          <p:cNvSpPr/>
          <p:nvPr/>
        </p:nvSpPr>
        <p:spPr>
          <a:xfrm>
            <a:off x="8550727"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5" name="Rechteck 94">
            <a:extLst>
              <a:ext uri="{FF2B5EF4-FFF2-40B4-BE49-F238E27FC236}">
                <a16:creationId xmlns:a16="http://schemas.microsoft.com/office/drawing/2014/main" id="{D82B0B07-1C3F-4C7D-A30E-17A184EBFEA6}"/>
              </a:ext>
            </a:extLst>
          </p:cNvPr>
          <p:cNvSpPr/>
          <p:nvPr/>
        </p:nvSpPr>
        <p:spPr>
          <a:xfrm>
            <a:off x="9363260"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6" name="Rechteck 95">
            <a:extLst>
              <a:ext uri="{FF2B5EF4-FFF2-40B4-BE49-F238E27FC236}">
                <a16:creationId xmlns:a16="http://schemas.microsoft.com/office/drawing/2014/main" id="{D3B2D668-98DD-4D0F-B017-7058F7EAEDAE}"/>
              </a:ext>
            </a:extLst>
          </p:cNvPr>
          <p:cNvSpPr/>
          <p:nvPr/>
        </p:nvSpPr>
        <p:spPr>
          <a:xfrm>
            <a:off x="10175793"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7" name="Rechteck 96">
            <a:extLst>
              <a:ext uri="{FF2B5EF4-FFF2-40B4-BE49-F238E27FC236}">
                <a16:creationId xmlns:a16="http://schemas.microsoft.com/office/drawing/2014/main" id="{733EA322-D48E-47CD-951C-DBB2C17148F8}"/>
              </a:ext>
            </a:extLst>
          </p:cNvPr>
          <p:cNvSpPr/>
          <p:nvPr/>
        </p:nvSpPr>
        <p:spPr>
          <a:xfrm>
            <a:off x="10988321"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8" name="Rechteck 97">
            <a:extLst>
              <a:ext uri="{FF2B5EF4-FFF2-40B4-BE49-F238E27FC236}">
                <a16:creationId xmlns:a16="http://schemas.microsoft.com/office/drawing/2014/main" id="{E1016DFA-8E07-4D82-B30B-68827BF9516C}"/>
              </a:ext>
            </a:extLst>
          </p:cNvPr>
          <p:cNvSpPr/>
          <p:nvPr/>
        </p:nvSpPr>
        <p:spPr>
          <a:xfrm>
            <a:off x="951138" y="242628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2996" y="242628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112</a:t>
            </a:r>
          </a:p>
        </p:txBody>
      </p:sp>
      <p:sp>
        <p:nvSpPr>
          <p:cNvPr id="100" name="Rechteck 99">
            <a:extLst>
              <a:ext uri="{FF2B5EF4-FFF2-40B4-BE49-F238E27FC236}">
                <a16:creationId xmlns:a16="http://schemas.microsoft.com/office/drawing/2014/main" id="{51EF63AF-68BE-4697-AF99-AF724F6527BC}"/>
              </a:ext>
            </a:extLst>
          </p:cNvPr>
          <p:cNvSpPr/>
          <p:nvPr/>
        </p:nvSpPr>
        <p:spPr>
          <a:xfrm>
            <a:off x="3675529"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1" name="Rechteck 100">
            <a:extLst>
              <a:ext uri="{FF2B5EF4-FFF2-40B4-BE49-F238E27FC236}">
                <a16:creationId xmlns:a16="http://schemas.microsoft.com/office/drawing/2014/main" id="{3A7FB938-3FDB-4B07-B75A-569B7996CA9C}"/>
              </a:ext>
            </a:extLst>
          </p:cNvPr>
          <p:cNvSpPr/>
          <p:nvPr/>
        </p:nvSpPr>
        <p:spPr>
          <a:xfrm>
            <a:off x="4488062" y="241821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3" name="Rechteck 102">
            <a:extLst>
              <a:ext uri="{FF2B5EF4-FFF2-40B4-BE49-F238E27FC236}">
                <a16:creationId xmlns:a16="http://schemas.microsoft.com/office/drawing/2014/main" id="{D14104D4-5B37-4AC2-8D42-AECBCDB25812}"/>
              </a:ext>
            </a:extLst>
          </p:cNvPr>
          <p:cNvSpPr/>
          <p:nvPr/>
        </p:nvSpPr>
        <p:spPr>
          <a:xfrm>
            <a:off x="6113128"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4" name="Rechteck 103">
            <a:extLst>
              <a:ext uri="{FF2B5EF4-FFF2-40B4-BE49-F238E27FC236}">
                <a16:creationId xmlns:a16="http://schemas.microsoft.com/office/drawing/2014/main" id="{964D057D-9E05-4546-B42F-D4310244758D}"/>
              </a:ext>
            </a:extLst>
          </p:cNvPr>
          <p:cNvSpPr/>
          <p:nvPr/>
        </p:nvSpPr>
        <p:spPr>
          <a:xfrm>
            <a:off x="6925661"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5" name="Rechteck 104">
            <a:extLst>
              <a:ext uri="{FF2B5EF4-FFF2-40B4-BE49-F238E27FC236}">
                <a16:creationId xmlns:a16="http://schemas.microsoft.com/office/drawing/2014/main" id="{C153B6DE-8BD4-414D-94CD-0734CDC82000}"/>
              </a:ext>
            </a:extLst>
          </p:cNvPr>
          <p:cNvSpPr/>
          <p:nvPr/>
        </p:nvSpPr>
        <p:spPr>
          <a:xfrm>
            <a:off x="7738194"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6" name="Rechteck 105">
            <a:extLst>
              <a:ext uri="{FF2B5EF4-FFF2-40B4-BE49-F238E27FC236}">
                <a16:creationId xmlns:a16="http://schemas.microsoft.com/office/drawing/2014/main" id="{C6F2DB41-ADC5-4864-BFAF-58042108CAA0}"/>
              </a:ext>
            </a:extLst>
          </p:cNvPr>
          <p:cNvSpPr/>
          <p:nvPr/>
        </p:nvSpPr>
        <p:spPr>
          <a:xfrm>
            <a:off x="8550727"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7" name="Rechteck 106">
            <a:extLst>
              <a:ext uri="{FF2B5EF4-FFF2-40B4-BE49-F238E27FC236}">
                <a16:creationId xmlns:a16="http://schemas.microsoft.com/office/drawing/2014/main" id="{88E4C6FF-EDE7-41C9-85FD-FC053681EDA2}"/>
              </a:ext>
            </a:extLst>
          </p:cNvPr>
          <p:cNvSpPr/>
          <p:nvPr/>
        </p:nvSpPr>
        <p:spPr>
          <a:xfrm>
            <a:off x="9363260"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8" name="Rechteck 107">
            <a:extLst>
              <a:ext uri="{FF2B5EF4-FFF2-40B4-BE49-F238E27FC236}">
                <a16:creationId xmlns:a16="http://schemas.microsoft.com/office/drawing/2014/main" id="{FC647FD0-3CDF-4C55-92D5-27493C1E34F5}"/>
              </a:ext>
            </a:extLst>
          </p:cNvPr>
          <p:cNvSpPr/>
          <p:nvPr/>
        </p:nvSpPr>
        <p:spPr>
          <a:xfrm>
            <a:off x="10175793"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9" name="Rechteck 108">
            <a:extLst>
              <a:ext uri="{FF2B5EF4-FFF2-40B4-BE49-F238E27FC236}">
                <a16:creationId xmlns:a16="http://schemas.microsoft.com/office/drawing/2014/main" id="{F96C2965-7893-4594-AEB9-F62D3BB31E6B}"/>
              </a:ext>
            </a:extLst>
          </p:cNvPr>
          <p:cNvSpPr/>
          <p:nvPr/>
        </p:nvSpPr>
        <p:spPr>
          <a:xfrm>
            <a:off x="10988321"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34" name="Rechteck 133">
            <a:extLst>
              <a:ext uri="{FF2B5EF4-FFF2-40B4-BE49-F238E27FC236}">
                <a16:creationId xmlns:a16="http://schemas.microsoft.com/office/drawing/2014/main" id="{7AE2CEA4-A63D-4585-9E05-7998555E6490}"/>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135" name="Rechteck 134">
            <a:extLst>
              <a:ext uri="{FF2B5EF4-FFF2-40B4-BE49-F238E27FC236}">
                <a16:creationId xmlns:a16="http://schemas.microsoft.com/office/drawing/2014/main" id="{0E69D405-11D7-4041-9365-42F84DF51B2B}"/>
              </a:ext>
            </a:extLst>
          </p:cNvPr>
          <p:cNvSpPr/>
          <p:nvPr/>
        </p:nvSpPr>
        <p:spPr>
          <a:xfrm>
            <a:off x="9358894" y="528216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182</a:t>
            </a:r>
          </a:p>
        </p:txBody>
      </p:sp>
      <p:sp>
        <p:nvSpPr>
          <p:cNvPr id="136" name="Rechteck 135">
            <a:extLst>
              <a:ext uri="{FF2B5EF4-FFF2-40B4-BE49-F238E27FC236}">
                <a16:creationId xmlns:a16="http://schemas.microsoft.com/office/drawing/2014/main" id="{AB0853C5-CBE2-4D9A-9B69-605F8B6D39DA}"/>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137" name="Rechteck 136">
            <a:extLst>
              <a:ext uri="{FF2B5EF4-FFF2-40B4-BE49-F238E27FC236}">
                <a16:creationId xmlns:a16="http://schemas.microsoft.com/office/drawing/2014/main" id="{9919E01E-DBE5-4BDA-85DB-EC7DDC26E183}"/>
              </a:ext>
            </a:extLst>
          </p:cNvPr>
          <p:cNvSpPr/>
          <p:nvPr/>
        </p:nvSpPr>
        <p:spPr>
          <a:xfrm>
            <a:off x="7742555" y="4881936"/>
            <a:ext cx="1499837"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323</a:t>
            </a:r>
          </a:p>
        </p:txBody>
      </p:sp>
      <p:sp>
        <p:nvSpPr>
          <p:cNvPr id="138" name="Rechteck 137">
            <a:extLst>
              <a:ext uri="{FF2B5EF4-FFF2-40B4-BE49-F238E27FC236}">
                <a16:creationId xmlns:a16="http://schemas.microsoft.com/office/drawing/2014/main" id="{53BD94A2-1470-40B7-8C73-04D365493581}"/>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139" name="Rechteck 138">
            <a:extLst>
              <a:ext uri="{FF2B5EF4-FFF2-40B4-BE49-F238E27FC236}">
                <a16:creationId xmlns:a16="http://schemas.microsoft.com/office/drawing/2014/main" id="{9B49E7F3-695E-49C6-B18A-1C1C154F15E9}"/>
              </a:ext>
            </a:extLst>
          </p:cNvPr>
          <p:cNvSpPr/>
          <p:nvPr/>
        </p:nvSpPr>
        <p:spPr>
          <a:xfrm>
            <a:off x="2858630" y="4465637"/>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19</a:t>
            </a:r>
          </a:p>
        </p:txBody>
      </p:sp>
      <p:sp>
        <p:nvSpPr>
          <p:cNvPr id="140" name="Rechteck 139">
            <a:extLst>
              <a:ext uri="{FF2B5EF4-FFF2-40B4-BE49-F238E27FC236}">
                <a16:creationId xmlns:a16="http://schemas.microsoft.com/office/drawing/2014/main" id="{4AEDF925-8112-4C9E-AFEF-FC632F479E37}"/>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141" name="Rechteck 140">
            <a:extLst>
              <a:ext uri="{FF2B5EF4-FFF2-40B4-BE49-F238E27FC236}">
                <a16:creationId xmlns:a16="http://schemas.microsoft.com/office/drawing/2014/main" id="{D0E027E0-77AA-4261-A13F-7F3B0D40601C}"/>
              </a:ext>
            </a:extLst>
          </p:cNvPr>
          <p:cNvSpPr/>
          <p:nvPr/>
        </p:nvSpPr>
        <p:spPr>
          <a:xfrm>
            <a:off x="2858630" y="4054702"/>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44</a:t>
            </a:r>
          </a:p>
        </p:txBody>
      </p:sp>
      <p:sp>
        <p:nvSpPr>
          <p:cNvPr id="60" name="Inhaltsplatzhalter 2">
            <a:extLst>
              <a:ext uri="{FF2B5EF4-FFF2-40B4-BE49-F238E27FC236}">
                <a16:creationId xmlns:a16="http://schemas.microsoft.com/office/drawing/2014/main" id="{6F7BF056-243C-4FE3-8969-E602E3DD48FC}"/>
              </a:ext>
            </a:extLst>
          </p:cNvPr>
          <p:cNvSpPr>
            <a:spLocks noGrp="1"/>
          </p:cNvSpPr>
          <p:nvPr>
            <p:ph idx="1"/>
          </p:nvPr>
        </p:nvSpPr>
        <p:spPr>
          <a:xfrm>
            <a:off x="838200" y="1825625"/>
            <a:ext cx="10948988" cy="528827"/>
          </a:xfrm>
        </p:spPr>
        <p:txBody>
          <a:bodyPr/>
          <a:lstStyle/>
          <a:p>
            <a:r>
              <a:rPr lang="de-DE" dirty="0"/>
              <a:t>Weiterer Auftrag folgt (Ausweichlösung            Vorwärts-Terminierung)</a:t>
            </a:r>
          </a:p>
        </p:txBody>
      </p:sp>
      <p:sp>
        <p:nvSpPr>
          <p:cNvPr id="62" name="Pfeil: nach rechts 61">
            <a:extLst>
              <a:ext uri="{FF2B5EF4-FFF2-40B4-BE49-F238E27FC236}">
                <a16:creationId xmlns:a16="http://schemas.microsoft.com/office/drawing/2014/main" id="{DDDB7732-ABD4-4B93-A76D-90BB42B50E88}"/>
              </a:ext>
            </a:extLst>
          </p:cNvPr>
          <p:cNvSpPr/>
          <p:nvPr/>
        </p:nvSpPr>
        <p:spPr>
          <a:xfrm>
            <a:off x="2858629" y="6091421"/>
            <a:ext cx="7196297" cy="318448"/>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Vorwärts terminiert</a:t>
            </a:r>
          </a:p>
        </p:txBody>
      </p:sp>
      <p:sp>
        <p:nvSpPr>
          <p:cNvPr id="63" name="Pfeil: nach links 62">
            <a:extLst>
              <a:ext uri="{FF2B5EF4-FFF2-40B4-BE49-F238E27FC236}">
                <a16:creationId xmlns:a16="http://schemas.microsoft.com/office/drawing/2014/main" id="{6DB286C2-3343-4C81-9002-36D655617543}"/>
              </a:ext>
            </a:extLst>
          </p:cNvPr>
          <p:cNvSpPr/>
          <p:nvPr/>
        </p:nvSpPr>
        <p:spPr>
          <a:xfrm>
            <a:off x="2052700" y="5689452"/>
            <a:ext cx="689433" cy="318448"/>
          </a:xfrm>
          <a:prstGeom prst="lef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a:extLst>
              <a:ext uri="{FF2B5EF4-FFF2-40B4-BE49-F238E27FC236}">
                <a16:creationId xmlns:a16="http://schemas.microsoft.com/office/drawing/2014/main" id="{BCD93EF7-E4CE-4EF1-8A2F-6FC54A07F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721" y="6091422"/>
            <a:ext cx="762212" cy="318448"/>
          </a:xfrm>
          <a:prstGeom prst="rect">
            <a:avLst/>
          </a:prstGeom>
        </p:spPr>
      </p:pic>
      <p:pic>
        <p:nvPicPr>
          <p:cNvPr id="75" name="Grafik 74">
            <a:extLst>
              <a:ext uri="{FF2B5EF4-FFF2-40B4-BE49-F238E27FC236}">
                <a16:creationId xmlns:a16="http://schemas.microsoft.com/office/drawing/2014/main" id="{5F7E5D86-9D77-4DDA-B4D9-F77267BE8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295" y="1905023"/>
            <a:ext cx="762212" cy="318448"/>
          </a:xfrm>
          <a:prstGeom prst="rect">
            <a:avLst/>
          </a:prstGeom>
        </p:spPr>
      </p:pic>
      <p:sp>
        <p:nvSpPr>
          <p:cNvPr id="76" name="Rechteck 75">
            <a:extLst>
              <a:ext uri="{FF2B5EF4-FFF2-40B4-BE49-F238E27FC236}">
                <a16:creationId xmlns:a16="http://schemas.microsoft.com/office/drawing/2014/main" id="{6D4202A7-404C-48CC-8812-10526B05609C}"/>
              </a:ext>
            </a:extLst>
          </p:cNvPr>
          <p:cNvSpPr/>
          <p:nvPr/>
        </p:nvSpPr>
        <p:spPr>
          <a:xfrm>
            <a:off x="7733828" y="3646469"/>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7" name="Rechteck 76">
            <a:extLst>
              <a:ext uri="{FF2B5EF4-FFF2-40B4-BE49-F238E27FC236}">
                <a16:creationId xmlns:a16="http://schemas.microsoft.com/office/drawing/2014/main" id="{55A1C648-2A33-4387-B3B6-4F11108BE7B0}"/>
              </a:ext>
            </a:extLst>
          </p:cNvPr>
          <p:cNvSpPr/>
          <p:nvPr/>
        </p:nvSpPr>
        <p:spPr>
          <a:xfrm>
            <a:off x="2858630" y="324815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279</a:t>
            </a:r>
          </a:p>
        </p:txBody>
      </p:sp>
      <p:sp>
        <p:nvSpPr>
          <p:cNvPr id="78" name="Rechteck 77">
            <a:extLst>
              <a:ext uri="{FF2B5EF4-FFF2-40B4-BE49-F238E27FC236}">
                <a16:creationId xmlns:a16="http://schemas.microsoft.com/office/drawing/2014/main" id="{327E23B6-6735-488C-BA34-B4B120F70364}"/>
              </a:ext>
            </a:extLst>
          </p:cNvPr>
          <p:cNvSpPr/>
          <p:nvPr/>
        </p:nvSpPr>
        <p:spPr>
          <a:xfrm>
            <a:off x="3671163" y="3248151"/>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87" name="Rechteck 86">
            <a:extLst>
              <a:ext uri="{FF2B5EF4-FFF2-40B4-BE49-F238E27FC236}">
                <a16:creationId xmlns:a16="http://schemas.microsoft.com/office/drawing/2014/main" id="{7E1D8A8F-DC13-42CA-A14D-FFCC6160AFA9}"/>
              </a:ext>
            </a:extLst>
          </p:cNvPr>
          <p:cNvSpPr/>
          <p:nvPr/>
        </p:nvSpPr>
        <p:spPr>
          <a:xfrm>
            <a:off x="5300595" y="2824599"/>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97</a:t>
            </a:r>
          </a:p>
        </p:txBody>
      </p:sp>
      <p:sp>
        <p:nvSpPr>
          <p:cNvPr id="88" name="Rechteck 87">
            <a:extLst>
              <a:ext uri="{FF2B5EF4-FFF2-40B4-BE49-F238E27FC236}">
                <a16:creationId xmlns:a16="http://schemas.microsoft.com/office/drawing/2014/main" id="{936D6D35-7645-420D-8699-A9FC25F19D3F}"/>
              </a:ext>
            </a:extLst>
          </p:cNvPr>
          <p:cNvSpPr/>
          <p:nvPr/>
        </p:nvSpPr>
        <p:spPr>
          <a:xfrm>
            <a:off x="5300595" y="2413664"/>
            <a:ext cx="696036" cy="3184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de-DE" dirty="0">
                <a:solidFill>
                  <a:schemeClr val="tx1"/>
                </a:solidFill>
              </a:rPr>
              <a:t>24</a:t>
            </a:r>
          </a:p>
        </p:txBody>
      </p:sp>
      <p:pic>
        <p:nvPicPr>
          <p:cNvPr id="102" name="Grafik 101">
            <a:extLst>
              <a:ext uri="{FF2B5EF4-FFF2-40B4-BE49-F238E27FC236}">
                <a16:creationId xmlns:a16="http://schemas.microsoft.com/office/drawing/2014/main" id="{21DEB81A-6B60-47BF-B541-3483D5A7A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935" y="5730193"/>
            <a:ext cx="479934" cy="240321"/>
          </a:xfrm>
          <a:prstGeom prst="rect">
            <a:avLst/>
          </a:prstGeom>
        </p:spPr>
      </p:pic>
      <p:pic>
        <p:nvPicPr>
          <p:cNvPr id="6" name="Grafik 5" descr="Schließen">
            <a:extLst>
              <a:ext uri="{FF2B5EF4-FFF2-40B4-BE49-F238E27FC236}">
                <a16:creationId xmlns:a16="http://schemas.microsoft.com/office/drawing/2014/main" id="{0DB5775D-CAD5-4C38-AB66-2264AC0E21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51257" y="5520789"/>
            <a:ext cx="655773" cy="655773"/>
          </a:xfrm>
          <a:prstGeom prst="rect">
            <a:avLst/>
          </a:prstGeom>
        </p:spPr>
      </p:pic>
    </p:spTree>
    <p:extLst>
      <p:ext uri="{BB962C8B-B14F-4D97-AF65-F5344CB8AC3E}">
        <p14:creationId xmlns:p14="http://schemas.microsoft.com/office/powerpoint/2010/main" val="3952568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feil: nach rechts 66">
            <a:extLst>
              <a:ext uri="{FF2B5EF4-FFF2-40B4-BE49-F238E27FC236}">
                <a16:creationId xmlns:a16="http://schemas.microsoft.com/office/drawing/2014/main" id="{12CA323D-F750-4CA4-B7F4-6F47D5661B35}"/>
              </a:ext>
            </a:extLst>
          </p:cNvPr>
          <p:cNvSpPr/>
          <p:nvPr/>
        </p:nvSpPr>
        <p:spPr>
          <a:xfrm>
            <a:off x="2858634" y="4061953"/>
            <a:ext cx="5571225" cy="730197"/>
          </a:xfrm>
          <a:prstGeom prst="rightArrow">
            <a:avLst>
              <a:gd name="adj1" fmla="val 100000"/>
              <a:gd name="adj2"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de-DE" dirty="0"/>
              <a:t>                         Schöner wäre es hier</a:t>
            </a:r>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normAutofit/>
          </a:bodyPr>
          <a:lstStyle/>
          <a:p>
            <a:r>
              <a:rPr lang="de-DE" sz="3600" dirty="0"/>
              <a:t>Mitten-Terminierung</a:t>
            </a:r>
          </a:p>
        </p:txBody>
      </p:sp>
      <p:sp>
        <p:nvSpPr>
          <p:cNvPr id="5" name="Rechteck 4">
            <a:extLst>
              <a:ext uri="{FF2B5EF4-FFF2-40B4-BE49-F238E27FC236}">
                <a16:creationId xmlns:a16="http://schemas.microsoft.com/office/drawing/2014/main" id="{F9C2FC42-5470-46A7-98D4-EC64996FC9FC}"/>
              </a:ext>
            </a:extLst>
          </p:cNvPr>
          <p:cNvSpPr/>
          <p:nvPr/>
        </p:nvSpPr>
        <p:spPr>
          <a:xfrm>
            <a:off x="946772" y="365908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Endmontage</a:t>
            </a:r>
          </a:p>
        </p:txBody>
      </p:sp>
      <p:sp>
        <p:nvSpPr>
          <p:cNvPr id="28" name="Rechteck 27">
            <a:extLst>
              <a:ext uri="{FF2B5EF4-FFF2-40B4-BE49-F238E27FC236}">
                <a16:creationId xmlns:a16="http://schemas.microsoft.com/office/drawing/2014/main" id="{AE893EE9-322D-4D5E-AB73-B9CF2F5C8D43}"/>
              </a:ext>
            </a:extLst>
          </p:cNvPr>
          <p:cNvSpPr/>
          <p:nvPr/>
        </p:nvSpPr>
        <p:spPr>
          <a:xfrm>
            <a:off x="2858630"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1" name="Rechteck 30">
            <a:extLst>
              <a:ext uri="{FF2B5EF4-FFF2-40B4-BE49-F238E27FC236}">
                <a16:creationId xmlns:a16="http://schemas.microsoft.com/office/drawing/2014/main" id="{945A8E37-1EA1-4E0E-BD77-B1F21C4464DD}"/>
              </a:ext>
            </a:extLst>
          </p:cNvPr>
          <p:cNvSpPr/>
          <p:nvPr/>
        </p:nvSpPr>
        <p:spPr>
          <a:xfrm>
            <a:off x="3671163"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4" name="Rechteck 33">
            <a:extLst>
              <a:ext uri="{FF2B5EF4-FFF2-40B4-BE49-F238E27FC236}">
                <a16:creationId xmlns:a16="http://schemas.microsoft.com/office/drawing/2014/main" id="{32E597E3-8FC3-4FD0-9D62-843CD69BC65B}"/>
              </a:ext>
            </a:extLst>
          </p:cNvPr>
          <p:cNvSpPr/>
          <p:nvPr/>
        </p:nvSpPr>
        <p:spPr>
          <a:xfrm>
            <a:off x="4483696" y="365101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7" name="Rechteck 36">
            <a:extLst>
              <a:ext uri="{FF2B5EF4-FFF2-40B4-BE49-F238E27FC236}">
                <a16:creationId xmlns:a16="http://schemas.microsoft.com/office/drawing/2014/main" id="{12402074-D77F-4654-A33A-FA899E56210C}"/>
              </a:ext>
            </a:extLst>
          </p:cNvPr>
          <p:cNvSpPr/>
          <p:nvPr/>
        </p:nvSpPr>
        <p:spPr>
          <a:xfrm>
            <a:off x="5296229"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0" name="Rechteck 39">
            <a:extLst>
              <a:ext uri="{FF2B5EF4-FFF2-40B4-BE49-F238E27FC236}">
                <a16:creationId xmlns:a16="http://schemas.microsoft.com/office/drawing/2014/main" id="{5ECA4521-AF9A-4D70-B9DF-72BE2B591149}"/>
              </a:ext>
            </a:extLst>
          </p:cNvPr>
          <p:cNvSpPr/>
          <p:nvPr/>
        </p:nvSpPr>
        <p:spPr>
          <a:xfrm>
            <a:off x="6108762"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921295"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9" name="Rechteck 48">
            <a:extLst>
              <a:ext uri="{FF2B5EF4-FFF2-40B4-BE49-F238E27FC236}">
                <a16:creationId xmlns:a16="http://schemas.microsoft.com/office/drawing/2014/main" id="{E2747B01-E02B-4E01-9904-9F1B326832B8}"/>
              </a:ext>
            </a:extLst>
          </p:cNvPr>
          <p:cNvSpPr/>
          <p:nvPr/>
        </p:nvSpPr>
        <p:spPr>
          <a:xfrm>
            <a:off x="8546361"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2" name="Rechteck 51">
            <a:extLst>
              <a:ext uri="{FF2B5EF4-FFF2-40B4-BE49-F238E27FC236}">
                <a16:creationId xmlns:a16="http://schemas.microsoft.com/office/drawing/2014/main" id="{7867D252-2DEF-4F59-87E7-27CD2E67F5E2}"/>
              </a:ext>
            </a:extLst>
          </p:cNvPr>
          <p:cNvSpPr/>
          <p:nvPr/>
        </p:nvSpPr>
        <p:spPr>
          <a:xfrm>
            <a:off x="9358894" y="3646469"/>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520</a:t>
            </a:r>
          </a:p>
        </p:txBody>
      </p:sp>
      <p:sp>
        <p:nvSpPr>
          <p:cNvPr id="55" name="Rechteck 54">
            <a:extLst>
              <a:ext uri="{FF2B5EF4-FFF2-40B4-BE49-F238E27FC236}">
                <a16:creationId xmlns:a16="http://schemas.microsoft.com/office/drawing/2014/main" id="{E7266004-107E-44BF-B4EB-30E32A0B081C}"/>
              </a:ext>
            </a:extLst>
          </p:cNvPr>
          <p:cNvSpPr/>
          <p:nvPr/>
        </p:nvSpPr>
        <p:spPr>
          <a:xfrm>
            <a:off x="10171427"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8" name="Rechteck 57">
            <a:extLst>
              <a:ext uri="{FF2B5EF4-FFF2-40B4-BE49-F238E27FC236}">
                <a16:creationId xmlns:a16="http://schemas.microsoft.com/office/drawing/2014/main" id="{8389DF81-CF1A-465C-9B63-4B194CD8A91E}"/>
              </a:ext>
            </a:extLst>
          </p:cNvPr>
          <p:cNvSpPr/>
          <p:nvPr/>
        </p:nvSpPr>
        <p:spPr>
          <a:xfrm>
            <a:off x="10983955"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68" name="Rechteck 67">
            <a:extLst>
              <a:ext uri="{FF2B5EF4-FFF2-40B4-BE49-F238E27FC236}">
                <a16:creationId xmlns:a16="http://schemas.microsoft.com/office/drawing/2014/main" id="{EAB71848-F0CB-444F-B4A1-A1B01F52171B}"/>
              </a:ext>
            </a:extLst>
          </p:cNvPr>
          <p:cNvSpPr/>
          <p:nvPr/>
        </p:nvSpPr>
        <p:spPr>
          <a:xfrm>
            <a:off x="946772" y="3248151"/>
            <a:ext cx="1795361" cy="31844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Dosen auslöffeln</a:t>
            </a:r>
          </a:p>
        </p:txBody>
      </p:sp>
      <p:sp>
        <p:nvSpPr>
          <p:cNvPr id="71" name="Rechteck 70">
            <a:extLst>
              <a:ext uri="{FF2B5EF4-FFF2-40B4-BE49-F238E27FC236}">
                <a16:creationId xmlns:a16="http://schemas.microsoft.com/office/drawing/2014/main" id="{D7A1C6D2-40F8-413B-9454-108D8396605A}"/>
              </a:ext>
            </a:extLst>
          </p:cNvPr>
          <p:cNvSpPr/>
          <p:nvPr/>
        </p:nvSpPr>
        <p:spPr>
          <a:xfrm>
            <a:off x="4483696" y="324008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2" name="Rechteck 71">
            <a:extLst>
              <a:ext uri="{FF2B5EF4-FFF2-40B4-BE49-F238E27FC236}">
                <a16:creationId xmlns:a16="http://schemas.microsoft.com/office/drawing/2014/main" id="{7621B60A-5AFC-42B0-9429-863B4C1EF3D6}"/>
              </a:ext>
            </a:extLst>
          </p:cNvPr>
          <p:cNvSpPr/>
          <p:nvPr/>
        </p:nvSpPr>
        <p:spPr>
          <a:xfrm>
            <a:off x="5296229" y="323553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3" name="Rechteck 72">
            <a:extLst>
              <a:ext uri="{FF2B5EF4-FFF2-40B4-BE49-F238E27FC236}">
                <a16:creationId xmlns:a16="http://schemas.microsoft.com/office/drawing/2014/main" id="{E4D61AD2-5B72-46CA-BBC7-9FAE5CC93A84}"/>
              </a:ext>
            </a:extLst>
          </p:cNvPr>
          <p:cNvSpPr/>
          <p:nvPr/>
        </p:nvSpPr>
        <p:spPr>
          <a:xfrm>
            <a:off x="6108762"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4" name="Rechteck 73">
            <a:extLst>
              <a:ext uri="{FF2B5EF4-FFF2-40B4-BE49-F238E27FC236}">
                <a16:creationId xmlns:a16="http://schemas.microsoft.com/office/drawing/2014/main" id="{B12C4D60-7E7F-4E3D-90BC-C15FA7C6D3C8}"/>
              </a:ext>
            </a:extLst>
          </p:cNvPr>
          <p:cNvSpPr/>
          <p:nvPr/>
        </p:nvSpPr>
        <p:spPr>
          <a:xfrm>
            <a:off x="6921295"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9" name="Rechteck 78">
            <a:extLst>
              <a:ext uri="{FF2B5EF4-FFF2-40B4-BE49-F238E27FC236}">
                <a16:creationId xmlns:a16="http://schemas.microsoft.com/office/drawing/2014/main" id="{AD39843B-AFB7-481F-83B5-637C6F198EAB}"/>
              </a:ext>
            </a:extLst>
          </p:cNvPr>
          <p:cNvSpPr/>
          <p:nvPr/>
        </p:nvSpPr>
        <p:spPr>
          <a:xfrm>
            <a:off x="7733828" y="323553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80" name="Rechteck 79">
            <a:extLst>
              <a:ext uri="{FF2B5EF4-FFF2-40B4-BE49-F238E27FC236}">
                <a16:creationId xmlns:a16="http://schemas.microsoft.com/office/drawing/2014/main" id="{4ED26F6A-5C14-4E35-AE68-20DC7500AA26}"/>
              </a:ext>
            </a:extLst>
          </p:cNvPr>
          <p:cNvSpPr/>
          <p:nvPr/>
        </p:nvSpPr>
        <p:spPr>
          <a:xfrm>
            <a:off x="8546361" y="3235534"/>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301</a:t>
            </a:r>
          </a:p>
        </p:txBody>
      </p:sp>
      <p:sp>
        <p:nvSpPr>
          <p:cNvPr id="81" name="Rechteck 80">
            <a:extLst>
              <a:ext uri="{FF2B5EF4-FFF2-40B4-BE49-F238E27FC236}">
                <a16:creationId xmlns:a16="http://schemas.microsoft.com/office/drawing/2014/main" id="{25DFB9E3-0A65-4636-86C2-2A3D15665BC6}"/>
              </a:ext>
            </a:extLst>
          </p:cNvPr>
          <p:cNvSpPr/>
          <p:nvPr/>
        </p:nvSpPr>
        <p:spPr>
          <a:xfrm>
            <a:off x="9358894"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2" name="Rechteck 81">
            <a:extLst>
              <a:ext uri="{FF2B5EF4-FFF2-40B4-BE49-F238E27FC236}">
                <a16:creationId xmlns:a16="http://schemas.microsoft.com/office/drawing/2014/main" id="{37B460E2-80CA-41B2-9981-BE03A37179B3}"/>
              </a:ext>
            </a:extLst>
          </p:cNvPr>
          <p:cNvSpPr/>
          <p:nvPr/>
        </p:nvSpPr>
        <p:spPr>
          <a:xfrm>
            <a:off x="10171427"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3" name="Rechteck 82">
            <a:extLst>
              <a:ext uri="{FF2B5EF4-FFF2-40B4-BE49-F238E27FC236}">
                <a16:creationId xmlns:a16="http://schemas.microsoft.com/office/drawing/2014/main" id="{41E01D78-2EB8-40EC-9937-47ECDED27A7F}"/>
              </a:ext>
            </a:extLst>
          </p:cNvPr>
          <p:cNvSpPr/>
          <p:nvPr/>
        </p:nvSpPr>
        <p:spPr>
          <a:xfrm>
            <a:off x="10983955"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4" name="Rechteck 83">
            <a:extLst>
              <a:ext uri="{FF2B5EF4-FFF2-40B4-BE49-F238E27FC236}">
                <a16:creationId xmlns:a16="http://schemas.microsoft.com/office/drawing/2014/main" id="{9206BEC0-250E-4328-BDBE-BC80E2A5B23B}"/>
              </a:ext>
            </a:extLst>
          </p:cNvPr>
          <p:cNvSpPr/>
          <p:nvPr/>
        </p:nvSpPr>
        <p:spPr>
          <a:xfrm>
            <a:off x="951138" y="283721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Schneiden</a:t>
            </a:r>
          </a:p>
        </p:txBody>
      </p:sp>
      <p:sp>
        <p:nvSpPr>
          <p:cNvPr id="85" name="Rechteck 84">
            <a:extLst>
              <a:ext uri="{FF2B5EF4-FFF2-40B4-BE49-F238E27FC236}">
                <a16:creationId xmlns:a16="http://schemas.microsoft.com/office/drawing/2014/main" id="{F8915C27-C154-4363-ACFF-033D4CB6847E}"/>
              </a:ext>
            </a:extLst>
          </p:cNvPr>
          <p:cNvSpPr/>
          <p:nvPr/>
        </p:nvSpPr>
        <p:spPr>
          <a:xfrm>
            <a:off x="2862996" y="2837216"/>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137</a:t>
            </a:r>
          </a:p>
        </p:txBody>
      </p:sp>
      <p:sp>
        <p:nvSpPr>
          <p:cNvPr id="86" name="Rechteck 85">
            <a:extLst>
              <a:ext uri="{FF2B5EF4-FFF2-40B4-BE49-F238E27FC236}">
                <a16:creationId xmlns:a16="http://schemas.microsoft.com/office/drawing/2014/main" id="{5B82FE68-EEA4-4A7F-8A03-00FDF4EA6EA3}"/>
              </a:ext>
            </a:extLst>
          </p:cNvPr>
          <p:cNvSpPr/>
          <p:nvPr/>
        </p:nvSpPr>
        <p:spPr>
          <a:xfrm>
            <a:off x="3675529"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9" name="Rechteck 88">
            <a:extLst>
              <a:ext uri="{FF2B5EF4-FFF2-40B4-BE49-F238E27FC236}">
                <a16:creationId xmlns:a16="http://schemas.microsoft.com/office/drawing/2014/main" id="{F8613E62-CCCC-410D-A9C4-18BD6AFAD71B}"/>
              </a:ext>
            </a:extLst>
          </p:cNvPr>
          <p:cNvSpPr/>
          <p:nvPr/>
        </p:nvSpPr>
        <p:spPr>
          <a:xfrm>
            <a:off x="4488062" y="282914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1" name="Rechteck 90">
            <a:extLst>
              <a:ext uri="{FF2B5EF4-FFF2-40B4-BE49-F238E27FC236}">
                <a16:creationId xmlns:a16="http://schemas.microsoft.com/office/drawing/2014/main" id="{FAD0FFFC-A06E-400D-87D5-6DD92CF93957}"/>
              </a:ext>
            </a:extLst>
          </p:cNvPr>
          <p:cNvSpPr/>
          <p:nvPr/>
        </p:nvSpPr>
        <p:spPr>
          <a:xfrm>
            <a:off x="6113128"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2" name="Rechteck 91">
            <a:extLst>
              <a:ext uri="{FF2B5EF4-FFF2-40B4-BE49-F238E27FC236}">
                <a16:creationId xmlns:a16="http://schemas.microsoft.com/office/drawing/2014/main" id="{AC083256-C79B-4193-B7C8-F5F87B3C2BFE}"/>
              </a:ext>
            </a:extLst>
          </p:cNvPr>
          <p:cNvSpPr/>
          <p:nvPr/>
        </p:nvSpPr>
        <p:spPr>
          <a:xfrm>
            <a:off x="6925661"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3" name="Rechteck 92">
            <a:extLst>
              <a:ext uri="{FF2B5EF4-FFF2-40B4-BE49-F238E27FC236}">
                <a16:creationId xmlns:a16="http://schemas.microsoft.com/office/drawing/2014/main" id="{B833B7A1-9089-43AE-837E-EB1136F86F25}"/>
              </a:ext>
            </a:extLst>
          </p:cNvPr>
          <p:cNvSpPr/>
          <p:nvPr/>
        </p:nvSpPr>
        <p:spPr>
          <a:xfrm>
            <a:off x="7738194"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4" name="Rechteck 93">
            <a:extLst>
              <a:ext uri="{FF2B5EF4-FFF2-40B4-BE49-F238E27FC236}">
                <a16:creationId xmlns:a16="http://schemas.microsoft.com/office/drawing/2014/main" id="{6C7D23B6-F417-4360-8603-5F6628FF91D0}"/>
              </a:ext>
            </a:extLst>
          </p:cNvPr>
          <p:cNvSpPr/>
          <p:nvPr/>
        </p:nvSpPr>
        <p:spPr>
          <a:xfrm>
            <a:off x="8550727"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5" name="Rechteck 94">
            <a:extLst>
              <a:ext uri="{FF2B5EF4-FFF2-40B4-BE49-F238E27FC236}">
                <a16:creationId xmlns:a16="http://schemas.microsoft.com/office/drawing/2014/main" id="{D82B0B07-1C3F-4C7D-A30E-17A184EBFEA6}"/>
              </a:ext>
            </a:extLst>
          </p:cNvPr>
          <p:cNvSpPr/>
          <p:nvPr/>
        </p:nvSpPr>
        <p:spPr>
          <a:xfrm>
            <a:off x="9363260"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6" name="Rechteck 95">
            <a:extLst>
              <a:ext uri="{FF2B5EF4-FFF2-40B4-BE49-F238E27FC236}">
                <a16:creationId xmlns:a16="http://schemas.microsoft.com/office/drawing/2014/main" id="{D3B2D668-98DD-4D0F-B017-7058F7EAEDAE}"/>
              </a:ext>
            </a:extLst>
          </p:cNvPr>
          <p:cNvSpPr/>
          <p:nvPr/>
        </p:nvSpPr>
        <p:spPr>
          <a:xfrm>
            <a:off x="10175793"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7" name="Rechteck 96">
            <a:extLst>
              <a:ext uri="{FF2B5EF4-FFF2-40B4-BE49-F238E27FC236}">
                <a16:creationId xmlns:a16="http://schemas.microsoft.com/office/drawing/2014/main" id="{733EA322-D48E-47CD-951C-DBB2C17148F8}"/>
              </a:ext>
            </a:extLst>
          </p:cNvPr>
          <p:cNvSpPr/>
          <p:nvPr/>
        </p:nvSpPr>
        <p:spPr>
          <a:xfrm>
            <a:off x="10988321"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8" name="Rechteck 97">
            <a:extLst>
              <a:ext uri="{FF2B5EF4-FFF2-40B4-BE49-F238E27FC236}">
                <a16:creationId xmlns:a16="http://schemas.microsoft.com/office/drawing/2014/main" id="{E1016DFA-8E07-4D82-B30B-68827BF9516C}"/>
              </a:ext>
            </a:extLst>
          </p:cNvPr>
          <p:cNvSpPr/>
          <p:nvPr/>
        </p:nvSpPr>
        <p:spPr>
          <a:xfrm>
            <a:off x="951138" y="242628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2996" y="242628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112</a:t>
            </a:r>
          </a:p>
        </p:txBody>
      </p:sp>
      <p:sp>
        <p:nvSpPr>
          <p:cNvPr id="100" name="Rechteck 99">
            <a:extLst>
              <a:ext uri="{FF2B5EF4-FFF2-40B4-BE49-F238E27FC236}">
                <a16:creationId xmlns:a16="http://schemas.microsoft.com/office/drawing/2014/main" id="{51EF63AF-68BE-4697-AF99-AF724F6527BC}"/>
              </a:ext>
            </a:extLst>
          </p:cNvPr>
          <p:cNvSpPr/>
          <p:nvPr/>
        </p:nvSpPr>
        <p:spPr>
          <a:xfrm>
            <a:off x="3675529"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1" name="Rechteck 100">
            <a:extLst>
              <a:ext uri="{FF2B5EF4-FFF2-40B4-BE49-F238E27FC236}">
                <a16:creationId xmlns:a16="http://schemas.microsoft.com/office/drawing/2014/main" id="{3A7FB938-3FDB-4B07-B75A-569B7996CA9C}"/>
              </a:ext>
            </a:extLst>
          </p:cNvPr>
          <p:cNvSpPr/>
          <p:nvPr/>
        </p:nvSpPr>
        <p:spPr>
          <a:xfrm>
            <a:off x="4488062" y="241821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3" name="Rechteck 102">
            <a:extLst>
              <a:ext uri="{FF2B5EF4-FFF2-40B4-BE49-F238E27FC236}">
                <a16:creationId xmlns:a16="http://schemas.microsoft.com/office/drawing/2014/main" id="{D14104D4-5B37-4AC2-8D42-AECBCDB25812}"/>
              </a:ext>
            </a:extLst>
          </p:cNvPr>
          <p:cNvSpPr/>
          <p:nvPr/>
        </p:nvSpPr>
        <p:spPr>
          <a:xfrm>
            <a:off x="6113128"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4" name="Rechteck 103">
            <a:extLst>
              <a:ext uri="{FF2B5EF4-FFF2-40B4-BE49-F238E27FC236}">
                <a16:creationId xmlns:a16="http://schemas.microsoft.com/office/drawing/2014/main" id="{964D057D-9E05-4546-B42F-D4310244758D}"/>
              </a:ext>
            </a:extLst>
          </p:cNvPr>
          <p:cNvSpPr/>
          <p:nvPr/>
        </p:nvSpPr>
        <p:spPr>
          <a:xfrm>
            <a:off x="6925661"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5" name="Rechteck 104">
            <a:extLst>
              <a:ext uri="{FF2B5EF4-FFF2-40B4-BE49-F238E27FC236}">
                <a16:creationId xmlns:a16="http://schemas.microsoft.com/office/drawing/2014/main" id="{C153B6DE-8BD4-414D-94CD-0734CDC82000}"/>
              </a:ext>
            </a:extLst>
          </p:cNvPr>
          <p:cNvSpPr/>
          <p:nvPr/>
        </p:nvSpPr>
        <p:spPr>
          <a:xfrm>
            <a:off x="7738194"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6" name="Rechteck 105">
            <a:extLst>
              <a:ext uri="{FF2B5EF4-FFF2-40B4-BE49-F238E27FC236}">
                <a16:creationId xmlns:a16="http://schemas.microsoft.com/office/drawing/2014/main" id="{C6F2DB41-ADC5-4864-BFAF-58042108CAA0}"/>
              </a:ext>
            </a:extLst>
          </p:cNvPr>
          <p:cNvSpPr/>
          <p:nvPr/>
        </p:nvSpPr>
        <p:spPr>
          <a:xfrm>
            <a:off x="8550727"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7" name="Rechteck 106">
            <a:extLst>
              <a:ext uri="{FF2B5EF4-FFF2-40B4-BE49-F238E27FC236}">
                <a16:creationId xmlns:a16="http://schemas.microsoft.com/office/drawing/2014/main" id="{88E4C6FF-EDE7-41C9-85FD-FC053681EDA2}"/>
              </a:ext>
            </a:extLst>
          </p:cNvPr>
          <p:cNvSpPr/>
          <p:nvPr/>
        </p:nvSpPr>
        <p:spPr>
          <a:xfrm>
            <a:off x="9363260"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8" name="Rechteck 107">
            <a:extLst>
              <a:ext uri="{FF2B5EF4-FFF2-40B4-BE49-F238E27FC236}">
                <a16:creationId xmlns:a16="http://schemas.microsoft.com/office/drawing/2014/main" id="{FC647FD0-3CDF-4C55-92D5-27493C1E34F5}"/>
              </a:ext>
            </a:extLst>
          </p:cNvPr>
          <p:cNvSpPr/>
          <p:nvPr/>
        </p:nvSpPr>
        <p:spPr>
          <a:xfrm>
            <a:off x="10175793"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9" name="Rechteck 108">
            <a:extLst>
              <a:ext uri="{FF2B5EF4-FFF2-40B4-BE49-F238E27FC236}">
                <a16:creationId xmlns:a16="http://schemas.microsoft.com/office/drawing/2014/main" id="{F96C2965-7893-4594-AEB9-F62D3BB31E6B}"/>
              </a:ext>
            </a:extLst>
          </p:cNvPr>
          <p:cNvSpPr/>
          <p:nvPr/>
        </p:nvSpPr>
        <p:spPr>
          <a:xfrm>
            <a:off x="10988321"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34" name="Rechteck 133">
            <a:extLst>
              <a:ext uri="{FF2B5EF4-FFF2-40B4-BE49-F238E27FC236}">
                <a16:creationId xmlns:a16="http://schemas.microsoft.com/office/drawing/2014/main" id="{7AE2CEA4-A63D-4585-9E05-7998555E6490}"/>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135" name="Rechteck 134">
            <a:extLst>
              <a:ext uri="{FF2B5EF4-FFF2-40B4-BE49-F238E27FC236}">
                <a16:creationId xmlns:a16="http://schemas.microsoft.com/office/drawing/2014/main" id="{0E69D405-11D7-4041-9365-42F84DF51B2B}"/>
              </a:ext>
            </a:extLst>
          </p:cNvPr>
          <p:cNvSpPr/>
          <p:nvPr/>
        </p:nvSpPr>
        <p:spPr>
          <a:xfrm>
            <a:off x="9358894" y="528216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182</a:t>
            </a:r>
          </a:p>
        </p:txBody>
      </p:sp>
      <p:sp>
        <p:nvSpPr>
          <p:cNvPr id="136" name="Rechteck 135">
            <a:extLst>
              <a:ext uri="{FF2B5EF4-FFF2-40B4-BE49-F238E27FC236}">
                <a16:creationId xmlns:a16="http://schemas.microsoft.com/office/drawing/2014/main" id="{AB0853C5-CBE2-4D9A-9B69-605F8B6D39DA}"/>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137" name="Rechteck 136">
            <a:extLst>
              <a:ext uri="{FF2B5EF4-FFF2-40B4-BE49-F238E27FC236}">
                <a16:creationId xmlns:a16="http://schemas.microsoft.com/office/drawing/2014/main" id="{9919E01E-DBE5-4BDA-85DB-EC7DDC26E183}"/>
              </a:ext>
            </a:extLst>
          </p:cNvPr>
          <p:cNvSpPr/>
          <p:nvPr/>
        </p:nvSpPr>
        <p:spPr>
          <a:xfrm>
            <a:off x="7742555" y="4881936"/>
            <a:ext cx="1499837"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323</a:t>
            </a:r>
          </a:p>
        </p:txBody>
      </p:sp>
      <p:sp>
        <p:nvSpPr>
          <p:cNvPr id="138" name="Rechteck 137">
            <a:extLst>
              <a:ext uri="{FF2B5EF4-FFF2-40B4-BE49-F238E27FC236}">
                <a16:creationId xmlns:a16="http://schemas.microsoft.com/office/drawing/2014/main" id="{53BD94A2-1470-40B7-8C73-04D365493581}"/>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139" name="Rechteck 138">
            <a:extLst>
              <a:ext uri="{FF2B5EF4-FFF2-40B4-BE49-F238E27FC236}">
                <a16:creationId xmlns:a16="http://schemas.microsoft.com/office/drawing/2014/main" id="{9B49E7F3-695E-49C6-B18A-1C1C154F15E9}"/>
              </a:ext>
            </a:extLst>
          </p:cNvPr>
          <p:cNvSpPr/>
          <p:nvPr/>
        </p:nvSpPr>
        <p:spPr>
          <a:xfrm>
            <a:off x="2858630" y="4465637"/>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19</a:t>
            </a:r>
          </a:p>
        </p:txBody>
      </p:sp>
      <p:sp>
        <p:nvSpPr>
          <p:cNvPr id="140" name="Rechteck 139">
            <a:extLst>
              <a:ext uri="{FF2B5EF4-FFF2-40B4-BE49-F238E27FC236}">
                <a16:creationId xmlns:a16="http://schemas.microsoft.com/office/drawing/2014/main" id="{4AEDF925-8112-4C9E-AFEF-FC632F479E37}"/>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141" name="Rechteck 140">
            <a:extLst>
              <a:ext uri="{FF2B5EF4-FFF2-40B4-BE49-F238E27FC236}">
                <a16:creationId xmlns:a16="http://schemas.microsoft.com/office/drawing/2014/main" id="{D0E027E0-77AA-4261-A13F-7F3B0D40601C}"/>
              </a:ext>
            </a:extLst>
          </p:cNvPr>
          <p:cNvSpPr/>
          <p:nvPr/>
        </p:nvSpPr>
        <p:spPr>
          <a:xfrm>
            <a:off x="2858630" y="4054702"/>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44</a:t>
            </a:r>
          </a:p>
        </p:txBody>
      </p:sp>
      <p:sp>
        <p:nvSpPr>
          <p:cNvPr id="60" name="Inhaltsplatzhalter 2">
            <a:extLst>
              <a:ext uri="{FF2B5EF4-FFF2-40B4-BE49-F238E27FC236}">
                <a16:creationId xmlns:a16="http://schemas.microsoft.com/office/drawing/2014/main" id="{6F7BF056-243C-4FE3-8969-E602E3DD48FC}"/>
              </a:ext>
            </a:extLst>
          </p:cNvPr>
          <p:cNvSpPr>
            <a:spLocks noGrp="1"/>
          </p:cNvSpPr>
          <p:nvPr>
            <p:ph idx="1"/>
          </p:nvPr>
        </p:nvSpPr>
        <p:spPr>
          <a:xfrm>
            <a:off x="838200" y="1825625"/>
            <a:ext cx="10948988" cy="528827"/>
          </a:xfrm>
        </p:spPr>
        <p:txBody>
          <a:bodyPr/>
          <a:lstStyle/>
          <a:p>
            <a:r>
              <a:rPr lang="de-DE" dirty="0"/>
              <a:t>Vollauslastung eines Arbeitsplatzes kann Gesamt-Laufzeit verlängern</a:t>
            </a:r>
          </a:p>
        </p:txBody>
      </p:sp>
      <p:sp>
        <p:nvSpPr>
          <p:cNvPr id="62" name="Pfeil: nach rechts 61">
            <a:extLst>
              <a:ext uri="{FF2B5EF4-FFF2-40B4-BE49-F238E27FC236}">
                <a16:creationId xmlns:a16="http://schemas.microsoft.com/office/drawing/2014/main" id="{DDDB7732-ABD4-4B93-A76D-90BB42B50E88}"/>
              </a:ext>
            </a:extLst>
          </p:cNvPr>
          <p:cNvSpPr/>
          <p:nvPr/>
        </p:nvSpPr>
        <p:spPr>
          <a:xfrm>
            <a:off x="2858631" y="5690401"/>
            <a:ext cx="7196300" cy="318448"/>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Vorwärts terminiert (Laufzeit 7 Werktage)</a:t>
            </a:r>
          </a:p>
        </p:txBody>
      </p:sp>
      <p:sp>
        <p:nvSpPr>
          <p:cNvPr id="76" name="Rechteck 75">
            <a:extLst>
              <a:ext uri="{FF2B5EF4-FFF2-40B4-BE49-F238E27FC236}">
                <a16:creationId xmlns:a16="http://schemas.microsoft.com/office/drawing/2014/main" id="{6D4202A7-404C-48CC-8812-10526B05609C}"/>
              </a:ext>
            </a:extLst>
          </p:cNvPr>
          <p:cNvSpPr/>
          <p:nvPr/>
        </p:nvSpPr>
        <p:spPr>
          <a:xfrm>
            <a:off x="7733828" y="3646469"/>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7" name="Rechteck 76">
            <a:extLst>
              <a:ext uri="{FF2B5EF4-FFF2-40B4-BE49-F238E27FC236}">
                <a16:creationId xmlns:a16="http://schemas.microsoft.com/office/drawing/2014/main" id="{55A1C648-2A33-4387-B3B6-4F11108BE7B0}"/>
              </a:ext>
            </a:extLst>
          </p:cNvPr>
          <p:cNvSpPr/>
          <p:nvPr/>
        </p:nvSpPr>
        <p:spPr>
          <a:xfrm>
            <a:off x="2858630" y="324815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279</a:t>
            </a:r>
          </a:p>
        </p:txBody>
      </p:sp>
      <p:sp>
        <p:nvSpPr>
          <p:cNvPr id="78" name="Rechteck 77">
            <a:extLst>
              <a:ext uri="{FF2B5EF4-FFF2-40B4-BE49-F238E27FC236}">
                <a16:creationId xmlns:a16="http://schemas.microsoft.com/office/drawing/2014/main" id="{327E23B6-6735-488C-BA34-B4B120F70364}"/>
              </a:ext>
            </a:extLst>
          </p:cNvPr>
          <p:cNvSpPr/>
          <p:nvPr/>
        </p:nvSpPr>
        <p:spPr>
          <a:xfrm>
            <a:off x="3671163" y="3248151"/>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87" name="Rechteck 86">
            <a:extLst>
              <a:ext uri="{FF2B5EF4-FFF2-40B4-BE49-F238E27FC236}">
                <a16:creationId xmlns:a16="http://schemas.microsoft.com/office/drawing/2014/main" id="{7E1D8A8F-DC13-42CA-A14D-FFCC6160AFA9}"/>
              </a:ext>
            </a:extLst>
          </p:cNvPr>
          <p:cNvSpPr/>
          <p:nvPr/>
        </p:nvSpPr>
        <p:spPr>
          <a:xfrm>
            <a:off x="5300595" y="2824599"/>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97</a:t>
            </a:r>
          </a:p>
        </p:txBody>
      </p:sp>
      <p:sp>
        <p:nvSpPr>
          <p:cNvPr id="88" name="Rechteck 87">
            <a:extLst>
              <a:ext uri="{FF2B5EF4-FFF2-40B4-BE49-F238E27FC236}">
                <a16:creationId xmlns:a16="http://schemas.microsoft.com/office/drawing/2014/main" id="{936D6D35-7645-420D-8699-A9FC25F19D3F}"/>
              </a:ext>
            </a:extLst>
          </p:cNvPr>
          <p:cNvSpPr/>
          <p:nvPr/>
        </p:nvSpPr>
        <p:spPr>
          <a:xfrm>
            <a:off x="5300595" y="2413664"/>
            <a:ext cx="696036" cy="3184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de-DE" dirty="0">
                <a:solidFill>
                  <a:schemeClr val="tx1"/>
                </a:solidFill>
              </a:rPr>
              <a:t>24</a:t>
            </a:r>
          </a:p>
        </p:txBody>
      </p:sp>
    </p:spTree>
    <p:extLst>
      <p:ext uri="{BB962C8B-B14F-4D97-AF65-F5344CB8AC3E}">
        <p14:creationId xmlns:p14="http://schemas.microsoft.com/office/powerpoint/2010/main" val="2425128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normAutofit/>
          </a:bodyPr>
          <a:lstStyle/>
          <a:p>
            <a:r>
              <a:rPr lang="de-DE" sz="3600" dirty="0"/>
              <a:t>Mitten-Terminierung</a:t>
            </a:r>
          </a:p>
        </p:txBody>
      </p:sp>
      <p:sp>
        <p:nvSpPr>
          <p:cNvPr id="5" name="Rechteck 4">
            <a:extLst>
              <a:ext uri="{FF2B5EF4-FFF2-40B4-BE49-F238E27FC236}">
                <a16:creationId xmlns:a16="http://schemas.microsoft.com/office/drawing/2014/main" id="{F9C2FC42-5470-46A7-98D4-EC64996FC9FC}"/>
              </a:ext>
            </a:extLst>
          </p:cNvPr>
          <p:cNvSpPr/>
          <p:nvPr/>
        </p:nvSpPr>
        <p:spPr>
          <a:xfrm>
            <a:off x="946772" y="365908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Endmontage</a:t>
            </a:r>
          </a:p>
        </p:txBody>
      </p:sp>
      <p:sp>
        <p:nvSpPr>
          <p:cNvPr id="28" name="Rechteck 27">
            <a:extLst>
              <a:ext uri="{FF2B5EF4-FFF2-40B4-BE49-F238E27FC236}">
                <a16:creationId xmlns:a16="http://schemas.microsoft.com/office/drawing/2014/main" id="{AE893EE9-322D-4D5E-AB73-B9CF2F5C8D43}"/>
              </a:ext>
            </a:extLst>
          </p:cNvPr>
          <p:cNvSpPr/>
          <p:nvPr/>
        </p:nvSpPr>
        <p:spPr>
          <a:xfrm>
            <a:off x="2858630"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1" name="Rechteck 30">
            <a:extLst>
              <a:ext uri="{FF2B5EF4-FFF2-40B4-BE49-F238E27FC236}">
                <a16:creationId xmlns:a16="http://schemas.microsoft.com/office/drawing/2014/main" id="{945A8E37-1EA1-4E0E-BD77-B1F21C4464DD}"/>
              </a:ext>
            </a:extLst>
          </p:cNvPr>
          <p:cNvSpPr/>
          <p:nvPr/>
        </p:nvSpPr>
        <p:spPr>
          <a:xfrm>
            <a:off x="3671163"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4" name="Rechteck 33">
            <a:extLst>
              <a:ext uri="{FF2B5EF4-FFF2-40B4-BE49-F238E27FC236}">
                <a16:creationId xmlns:a16="http://schemas.microsoft.com/office/drawing/2014/main" id="{32E597E3-8FC3-4FD0-9D62-843CD69BC65B}"/>
              </a:ext>
            </a:extLst>
          </p:cNvPr>
          <p:cNvSpPr/>
          <p:nvPr/>
        </p:nvSpPr>
        <p:spPr>
          <a:xfrm>
            <a:off x="4483696" y="365101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7" name="Rechteck 36">
            <a:extLst>
              <a:ext uri="{FF2B5EF4-FFF2-40B4-BE49-F238E27FC236}">
                <a16:creationId xmlns:a16="http://schemas.microsoft.com/office/drawing/2014/main" id="{12402074-D77F-4654-A33A-FA899E56210C}"/>
              </a:ext>
            </a:extLst>
          </p:cNvPr>
          <p:cNvSpPr/>
          <p:nvPr/>
        </p:nvSpPr>
        <p:spPr>
          <a:xfrm>
            <a:off x="5296229"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0" name="Rechteck 39">
            <a:extLst>
              <a:ext uri="{FF2B5EF4-FFF2-40B4-BE49-F238E27FC236}">
                <a16:creationId xmlns:a16="http://schemas.microsoft.com/office/drawing/2014/main" id="{5ECA4521-AF9A-4D70-B9DF-72BE2B591149}"/>
              </a:ext>
            </a:extLst>
          </p:cNvPr>
          <p:cNvSpPr/>
          <p:nvPr/>
        </p:nvSpPr>
        <p:spPr>
          <a:xfrm>
            <a:off x="6108762"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921295"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9" name="Rechteck 48">
            <a:extLst>
              <a:ext uri="{FF2B5EF4-FFF2-40B4-BE49-F238E27FC236}">
                <a16:creationId xmlns:a16="http://schemas.microsoft.com/office/drawing/2014/main" id="{E2747B01-E02B-4E01-9904-9F1B326832B8}"/>
              </a:ext>
            </a:extLst>
          </p:cNvPr>
          <p:cNvSpPr/>
          <p:nvPr/>
        </p:nvSpPr>
        <p:spPr>
          <a:xfrm>
            <a:off x="8546361"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2" name="Rechteck 51">
            <a:extLst>
              <a:ext uri="{FF2B5EF4-FFF2-40B4-BE49-F238E27FC236}">
                <a16:creationId xmlns:a16="http://schemas.microsoft.com/office/drawing/2014/main" id="{7867D252-2DEF-4F59-87E7-27CD2E67F5E2}"/>
              </a:ext>
            </a:extLst>
          </p:cNvPr>
          <p:cNvSpPr/>
          <p:nvPr/>
        </p:nvSpPr>
        <p:spPr>
          <a:xfrm>
            <a:off x="9358894" y="3646469"/>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520</a:t>
            </a:r>
          </a:p>
        </p:txBody>
      </p:sp>
      <p:sp>
        <p:nvSpPr>
          <p:cNvPr id="55" name="Rechteck 54">
            <a:extLst>
              <a:ext uri="{FF2B5EF4-FFF2-40B4-BE49-F238E27FC236}">
                <a16:creationId xmlns:a16="http://schemas.microsoft.com/office/drawing/2014/main" id="{E7266004-107E-44BF-B4EB-30E32A0B081C}"/>
              </a:ext>
            </a:extLst>
          </p:cNvPr>
          <p:cNvSpPr/>
          <p:nvPr/>
        </p:nvSpPr>
        <p:spPr>
          <a:xfrm>
            <a:off x="10171427"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8" name="Rechteck 57">
            <a:extLst>
              <a:ext uri="{FF2B5EF4-FFF2-40B4-BE49-F238E27FC236}">
                <a16:creationId xmlns:a16="http://schemas.microsoft.com/office/drawing/2014/main" id="{8389DF81-CF1A-465C-9B63-4B194CD8A91E}"/>
              </a:ext>
            </a:extLst>
          </p:cNvPr>
          <p:cNvSpPr/>
          <p:nvPr/>
        </p:nvSpPr>
        <p:spPr>
          <a:xfrm>
            <a:off x="10983955"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68" name="Rechteck 67">
            <a:extLst>
              <a:ext uri="{FF2B5EF4-FFF2-40B4-BE49-F238E27FC236}">
                <a16:creationId xmlns:a16="http://schemas.microsoft.com/office/drawing/2014/main" id="{EAB71848-F0CB-444F-B4A1-A1B01F52171B}"/>
              </a:ext>
            </a:extLst>
          </p:cNvPr>
          <p:cNvSpPr/>
          <p:nvPr/>
        </p:nvSpPr>
        <p:spPr>
          <a:xfrm>
            <a:off x="946772" y="3248151"/>
            <a:ext cx="1795361" cy="31844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Dosen auslöffeln</a:t>
            </a:r>
          </a:p>
        </p:txBody>
      </p:sp>
      <p:sp>
        <p:nvSpPr>
          <p:cNvPr id="71" name="Rechteck 70">
            <a:extLst>
              <a:ext uri="{FF2B5EF4-FFF2-40B4-BE49-F238E27FC236}">
                <a16:creationId xmlns:a16="http://schemas.microsoft.com/office/drawing/2014/main" id="{D7A1C6D2-40F8-413B-9454-108D8396605A}"/>
              </a:ext>
            </a:extLst>
          </p:cNvPr>
          <p:cNvSpPr/>
          <p:nvPr/>
        </p:nvSpPr>
        <p:spPr>
          <a:xfrm>
            <a:off x="4483696" y="324008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2" name="Rechteck 71">
            <a:extLst>
              <a:ext uri="{FF2B5EF4-FFF2-40B4-BE49-F238E27FC236}">
                <a16:creationId xmlns:a16="http://schemas.microsoft.com/office/drawing/2014/main" id="{7621B60A-5AFC-42B0-9429-863B4C1EF3D6}"/>
              </a:ext>
            </a:extLst>
          </p:cNvPr>
          <p:cNvSpPr/>
          <p:nvPr/>
        </p:nvSpPr>
        <p:spPr>
          <a:xfrm>
            <a:off x="5296229" y="323553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3" name="Rechteck 72">
            <a:extLst>
              <a:ext uri="{FF2B5EF4-FFF2-40B4-BE49-F238E27FC236}">
                <a16:creationId xmlns:a16="http://schemas.microsoft.com/office/drawing/2014/main" id="{E4D61AD2-5B72-46CA-BBC7-9FAE5CC93A84}"/>
              </a:ext>
            </a:extLst>
          </p:cNvPr>
          <p:cNvSpPr/>
          <p:nvPr/>
        </p:nvSpPr>
        <p:spPr>
          <a:xfrm>
            <a:off x="6108762"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4" name="Rechteck 73">
            <a:extLst>
              <a:ext uri="{FF2B5EF4-FFF2-40B4-BE49-F238E27FC236}">
                <a16:creationId xmlns:a16="http://schemas.microsoft.com/office/drawing/2014/main" id="{B12C4D60-7E7F-4E3D-90BC-C15FA7C6D3C8}"/>
              </a:ext>
            </a:extLst>
          </p:cNvPr>
          <p:cNvSpPr/>
          <p:nvPr/>
        </p:nvSpPr>
        <p:spPr>
          <a:xfrm>
            <a:off x="6921295"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9" name="Rechteck 78">
            <a:extLst>
              <a:ext uri="{FF2B5EF4-FFF2-40B4-BE49-F238E27FC236}">
                <a16:creationId xmlns:a16="http://schemas.microsoft.com/office/drawing/2014/main" id="{AD39843B-AFB7-481F-83B5-637C6F198EAB}"/>
              </a:ext>
            </a:extLst>
          </p:cNvPr>
          <p:cNvSpPr/>
          <p:nvPr/>
        </p:nvSpPr>
        <p:spPr>
          <a:xfrm>
            <a:off x="7733828" y="323553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80" name="Rechteck 79">
            <a:extLst>
              <a:ext uri="{FF2B5EF4-FFF2-40B4-BE49-F238E27FC236}">
                <a16:creationId xmlns:a16="http://schemas.microsoft.com/office/drawing/2014/main" id="{4ED26F6A-5C14-4E35-AE68-20DC7500AA26}"/>
              </a:ext>
            </a:extLst>
          </p:cNvPr>
          <p:cNvSpPr/>
          <p:nvPr/>
        </p:nvSpPr>
        <p:spPr>
          <a:xfrm>
            <a:off x="8546361" y="3235534"/>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301</a:t>
            </a:r>
          </a:p>
        </p:txBody>
      </p:sp>
      <p:sp>
        <p:nvSpPr>
          <p:cNvPr id="81" name="Rechteck 80">
            <a:extLst>
              <a:ext uri="{FF2B5EF4-FFF2-40B4-BE49-F238E27FC236}">
                <a16:creationId xmlns:a16="http://schemas.microsoft.com/office/drawing/2014/main" id="{25DFB9E3-0A65-4636-86C2-2A3D15665BC6}"/>
              </a:ext>
            </a:extLst>
          </p:cNvPr>
          <p:cNvSpPr/>
          <p:nvPr/>
        </p:nvSpPr>
        <p:spPr>
          <a:xfrm>
            <a:off x="9358894"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2" name="Rechteck 81">
            <a:extLst>
              <a:ext uri="{FF2B5EF4-FFF2-40B4-BE49-F238E27FC236}">
                <a16:creationId xmlns:a16="http://schemas.microsoft.com/office/drawing/2014/main" id="{37B460E2-80CA-41B2-9981-BE03A37179B3}"/>
              </a:ext>
            </a:extLst>
          </p:cNvPr>
          <p:cNvSpPr/>
          <p:nvPr/>
        </p:nvSpPr>
        <p:spPr>
          <a:xfrm>
            <a:off x="10171427"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3" name="Rechteck 82">
            <a:extLst>
              <a:ext uri="{FF2B5EF4-FFF2-40B4-BE49-F238E27FC236}">
                <a16:creationId xmlns:a16="http://schemas.microsoft.com/office/drawing/2014/main" id="{41E01D78-2EB8-40EC-9937-47ECDED27A7F}"/>
              </a:ext>
            </a:extLst>
          </p:cNvPr>
          <p:cNvSpPr/>
          <p:nvPr/>
        </p:nvSpPr>
        <p:spPr>
          <a:xfrm>
            <a:off x="10983955"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4" name="Rechteck 83">
            <a:extLst>
              <a:ext uri="{FF2B5EF4-FFF2-40B4-BE49-F238E27FC236}">
                <a16:creationId xmlns:a16="http://schemas.microsoft.com/office/drawing/2014/main" id="{9206BEC0-250E-4328-BDBE-BC80E2A5B23B}"/>
              </a:ext>
            </a:extLst>
          </p:cNvPr>
          <p:cNvSpPr/>
          <p:nvPr/>
        </p:nvSpPr>
        <p:spPr>
          <a:xfrm>
            <a:off x="951138" y="283721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Schneiden</a:t>
            </a:r>
          </a:p>
        </p:txBody>
      </p:sp>
      <p:sp>
        <p:nvSpPr>
          <p:cNvPr id="85" name="Rechteck 84">
            <a:extLst>
              <a:ext uri="{FF2B5EF4-FFF2-40B4-BE49-F238E27FC236}">
                <a16:creationId xmlns:a16="http://schemas.microsoft.com/office/drawing/2014/main" id="{F8915C27-C154-4363-ACFF-033D4CB6847E}"/>
              </a:ext>
            </a:extLst>
          </p:cNvPr>
          <p:cNvSpPr/>
          <p:nvPr/>
        </p:nvSpPr>
        <p:spPr>
          <a:xfrm>
            <a:off x="2862996"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6" name="Rechteck 85">
            <a:extLst>
              <a:ext uri="{FF2B5EF4-FFF2-40B4-BE49-F238E27FC236}">
                <a16:creationId xmlns:a16="http://schemas.microsoft.com/office/drawing/2014/main" id="{5B82FE68-EEA4-4A7F-8A03-00FDF4EA6EA3}"/>
              </a:ext>
            </a:extLst>
          </p:cNvPr>
          <p:cNvSpPr/>
          <p:nvPr/>
        </p:nvSpPr>
        <p:spPr>
          <a:xfrm>
            <a:off x="3675529"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9" name="Rechteck 88">
            <a:extLst>
              <a:ext uri="{FF2B5EF4-FFF2-40B4-BE49-F238E27FC236}">
                <a16:creationId xmlns:a16="http://schemas.microsoft.com/office/drawing/2014/main" id="{F8613E62-CCCC-410D-A9C4-18BD6AFAD71B}"/>
              </a:ext>
            </a:extLst>
          </p:cNvPr>
          <p:cNvSpPr/>
          <p:nvPr/>
        </p:nvSpPr>
        <p:spPr>
          <a:xfrm>
            <a:off x="4488062" y="282914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1" name="Rechteck 90">
            <a:extLst>
              <a:ext uri="{FF2B5EF4-FFF2-40B4-BE49-F238E27FC236}">
                <a16:creationId xmlns:a16="http://schemas.microsoft.com/office/drawing/2014/main" id="{FAD0FFFC-A06E-400D-87D5-6DD92CF93957}"/>
              </a:ext>
            </a:extLst>
          </p:cNvPr>
          <p:cNvSpPr/>
          <p:nvPr/>
        </p:nvSpPr>
        <p:spPr>
          <a:xfrm>
            <a:off x="6113128"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2" name="Rechteck 91">
            <a:extLst>
              <a:ext uri="{FF2B5EF4-FFF2-40B4-BE49-F238E27FC236}">
                <a16:creationId xmlns:a16="http://schemas.microsoft.com/office/drawing/2014/main" id="{AC083256-C79B-4193-B7C8-F5F87B3C2BFE}"/>
              </a:ext>
            </a:extLst>
          </p:cNvPr>
          <p:cNvSpPr/>
          <p:nvPr/>
        </p:nvSpPr>
        <p:spPr>
          <a:xfrm>
            <a:off x="6925661"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3" name="Rechteck 92">
            <a:extLst>
              <a:ext uri="{FF2B5EF4-FFF2-40B4-BE49-F238E27FC236}">
                <a16:creationId xmlns:a16="http://schemas.microsoft.com/office/drawing/2014/main" id="{B833B7A1-9089-43AE-837E-EB1136F86F25}"/>
              </a:ext>
            </a:extLst>
          </p:cNvPr>
          <p:cNvSpPr/>
          <p:nvPr/>
        </p:nvSpPr>
        <p:spPr>
          <a:xfrm>
            <a:off x="7738194"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4" name="Rechteck 93">
            <a:extLst>
              <a:ext uri="{FF2B5EF4-FFF2-40B4-BE49-F238E27FC236}">
                <a16:creationId xmlns:a16="http://schemas.microsoft.com/office/drawing/2014/main" id="{6C7D23B6-F417-4360-8603-5F6628FF91D0}"/>
              </a:ext>
            </a:extLst>
          </p:cNvPr>
          <p:cNvSpPr/>
          <p:nvPr/>
        </p:nvSpPr>
        <p:spPr>
          <a:xfrm>
            <a:off x="8550727" y="2824599"/>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137</a:t>
            </a:r>
          </a:p>
        </p:txBody>
      </p:sp>
      <p:sp>
        <p:nvSpPr>
          <p:cNvPr id="95" name="Rechteck 94">
            <a:extLst>
              <a:ext uri="{FF2B5EF4-FFF2-40B4-BE49-F238E27FC236}">
                <a16:creationId xmlns:a16="http://schemas.microsoft.com/office/drawing/2014/main" id="{D82B0B07-1C3F-4C7D-A30E-17A184EBFEA6}"/>
              </a:ext>
            </a:extLst>
          </p:cNvPr>
          <p:cNvSpPr/>
          <p:nvPr/>
        </p:nvSpPr>
        <p:spPr>
          <a:xfrm>
            <a:off x="9363260"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6" name="Rechteck 95">
            <a:extLst>
              <a:ext uri="{FF2B5EF4-FFF2-40B4-BE49-F238E27FC236}">
                <a16:creationId xmlns:a16="http://schemas.microsoft.com/office/drawing/2014/main" id="{D3B2D668-98DD-4D0F-B017-7058F7EAEDAE}"/>
              </a:ext>
            </a:extLst>
          </p:cNvPr>
          <p:cNvSpPr/>
          <p:nvPr/>
        </p:nvSpPr>
        <p:spPr>
          <a:xfrm>
            <a:off x="10175793"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7" name="Rechteck 96">
            <a:extLst>
              <a:ext uri="{FF2B5EF4-FFF2-40B4-BE49-F238E27FC236}">
                <a16:creationId xmlns:a16="http://schemas.microsoft.com/office/drawing/2014/main" id="{733EA322-D48E-47CD-951C-DBB2C17148F8}"/>
              </a:ext>
            </a:extLst>
          </p:cNvPr>
          <p:cNvSpPr/>
          <p:nvPr/>
        </p:nvSpPr>
        <p:spPr>
          <a:xfrm>
            <a:off x="10988321"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8" name="Rechteck 97">
            <a:extLst>
              <a:ext uri="{FF2B5EF4-FFF2-40B4-BE49-F238E27FC236}">
                <a16:creationId xmlns:a16="http://schemas.microsoft.com/office/drawing/2014/main" id="{E1016DFA-8E07-4D82-B30B-68827BF9516C}"/>
              </a:ext>
            </a:extLst>
          </p:cNvPr>
          <p:cNvSpPr/>
          <p:nvPr/>
        </p:nvSpPr>
        <p:spPr>
          <a:xfrm>
            <a:off x="951138" y="242628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2996"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0" name="Rechteck 99">
            <a:extLst>
              <a:ext uri="{FF2B5EF4-FFF2-40B4-BE49-F238E27FC236}">
                <a16:creationId xmlns:a16="http://schemas.microsoft.com/office/drawing/2014/main" id="{51EF63AF-68BE-4697-AF99-AF724F6527BC}"/>
              </a:ext>
            </a:extLst>
          </p:cNvPr>
          <p:cNvSpPr/>
          <p:nvPr/>
        </p:nvSpPr>
        <p:spPr>
          <a:xfrm>
            <a:off x="3675529"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1" name="Rechteck 100">
            <a:extLst>
              <a:ext uri="{FF2B5EF4-FFF2-40B4-BE49-F238E27FC236}">
                <a16:creationId xmlns:a16="http://schemas.microsoft.com/office/drawing/2014/main" id="{3A7FB938-3FDB-4B07-B75A-569B7996CA9C}"/>
              </a:ext>
            </a:extLst>
          </p:cNvPr>
          <p:cNvSpPr/>
          <p:nvPr/>
        </p:nvSpPr>
        <p:spPr>
          <a:xfrm>
            <a:off x="4488062" y="241821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3" name="Rechteck 102">
            <a:extLst>
              <a:ext uri="{FF2B5EF4-FFF2-40B4-BE49-F238E27FC236}">
                <a16:creationId xmlns:a16="http://schemas.microsoft.com/office/drawing/2014/main" id="{D14104D4-5B37-4AC2-8D42-AECBCDB25812}"/>
              </a:ext>
            </a:extLst>
          </p:cNvPr>
          <p:cNvSpPr/>
          <p:nvPr/>
        </p:nvSpPr>
        <p:spPr>
          <a:xfrm>
            <a:off x="6113128"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4" name="Rechteck 103">
            <a:extLst>
              <a:ext uri="{FF2B5EF4-FFF2-40B4-BE49-F238E27FC236}">
                <a16:creationId xmlns:a16="http://schemas.microsoft.com/office/drawing/2014/main" id="{964D057D-9E05-4546-B42F-D4310244758D}"/>
              </a:ext>
            </a:extLst>
          </p:cNvPr>
          <p:cNvSpPr/>
          <p:nvPr/>
        </p:nvSpPr>
        <p:spPr>
          <a:xfrm>
            <a:off x="6925661"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5" name="Rechteck 104">
            <a:extLst>
              <a:ext uri="{FF2B5EF4-FFF2-40B4-BE49-F238E27FC236}">
                <a16:creationId xmlns:a16="http://schemas.microsoft.com/office/drawing/2014/main" id="{C153B6DE-8BD4-414D-94CD-0734CDC82000}"/>
              </a:ext>
            </a:extLst>
          </p:cNvPr>
          <p:cNvSpPr/>
          <p:nvPr/>
        </p:nvSpPr>
        <p:spPr>
          <a:xfrm>
            <a:off x="7738194"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6" name="Rechteck 105">
            <a:extLst>
              <a:ext uri="{FF2B5EF4-FFF2-40B4-BE49-F238E27FC236}">
                <a16:creationId xmlns:a16="http://schemas.microsoft.com/office/drawing/2014/main" id="{C6F2DB41-ADC5-4864-BFAF-58042108CAA0}"/>
              </a:ext>
            </a:extLst>
          </p:cNvPr>
          <p:cNvSpPr/>
          <p:nvPr/>
        </p:nvSpPr>
        <p:spPr>
          <a:xfrm>
            <a:off x="8550727" y="2413664"/>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112</a:t>
            </a:r>
          </a:p>
        </p:txBody>
      </p:sp>
      <p:sp>
        <p:nvSpPr>
          <p:cNvPr id="107" name="Rechteck 106">
            <a:extLst>
              <a:ext uri="{FF2B5EF4-FFF2-40B4-BE49-F238E27FC236}">
                <a16:creationId xmlns:a16="http://schemas.microsoft.com/office/drawing/2014/main" id="{88E4C6FF-EDE7-41C9-85FD-FC053681EDA2}"/>
              </a:ext>
            </a:extLst>
          </p:cNvPr>
          <p:cNvSpPr/>
          <p:nvPr/>
        </p:nvSpPr>
        <p:spPr>
          <a:xfrm>
            <a:off x="9363260"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8" name="Rechteck 107">
            <a:extLst>
              <a:ext uri="{FF2B5EF4-FFF2-40B4-BE49-F238E27FC236}">
                <a16:creationId xmlns:a16="http://schemas.microsoft.com/office/drawing/2014/main" id="{FC647FD0-3CDF-4C55-92D5-27493C1E34F5}"/>
              </a:ext>
            </a:extLst>
          </p:cNvPr>
          <p:cNvSpPr/>
          <p:nvPr/>
        </p:nvSpPr>
        <p:spPr>
          <a:xfrm>
            <a:off x="10175793"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9" name="Rechteck 108">
            <a:extLst>
              <a:ext uri="{FF2B5EF4-FFF2-40B4-BE49-F238E27FC236}">
                <a16:creationId xmlns:a16="http://schemas.microsoft.com/office/drawing/2014/main" id="{F96C2965-7893-4594-AEB9-F62D3BB31E6B}"/>
              </a:ext>
            </a:extLst>
          </p:cNvPr>
          <p:cNvSpPr/>
          <p:nvPr/>
        </p:nvSpPr>
        <p:spPr>
          <a:xfrm>
            <a:off x="10988321"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34" name="Rechteck 133">
            <a:extLst>
              <a:ext uri="{FF2B5EF4-FFF2-40B4-BE49-F238E27FC236}">
                <a16:creationId xmlns:a16="http://schemas.microsoft.com/office/drawing/2014/main" id="{7AE2CEA4-A63D-4585-9E05-7998555E6490}"/>
              </a:ext>
            </a:extLst>
          </p:cNvPr>
          <p:cNvSpPr/>
          <p:nvPr/>
        </p:nvSpPr>
        <p:spPr>
          <a:xfrm>
            <a:off x="951138" y="528216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Endmontage</a:t>
            </a:r>
          </a:p>
        </p:txBody>
      </p:sp>
      <p:sp>
        <p:nvSpPr>
          <p:cNvPr id="135" name="Rechteck 134">
            <a:extLst>
              <a:ext uri="{FF2B5EF4-FFF2-40B4-BE49-F238E27FC236}">
                <a16:creationId xmlns:a16="http://schemas.microsoft.com/office/drawing/2014/main" id="{0E69D405-11D7-4041-9365-42F84DF51B2B}"/>
              </a:ext>
            </a:extLst>
          </p:cNvPr>
          <p:cNvSpPr/>
          <p:nvPr/>
        </p:nvSpPr>
        <p:spPr>
          <a:xfrm>
            <a:off x="9358894" y="5282168"/>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182</a:t>
            </a:r>
          </a:p>
        </p:txBody>
      </p:sp>
      <p:sp>
        <p:nvSpPr>
          <p:cNvPr id="136" name="Rechteck 135">
            <a:extLst>
              <a:ext uri="{FF2B5EF4-FFF2-40B4-BE49-F238E27FC236}">
                <a16:creationId xmlns:a16="http://schemas.microsoft.com/office/drawing/2014/main" id="{AB0853C5-CBE2-4D9A-9B69-605F8B6D39DA}"/>
              </a:ext>
            </a:extLst>
          </p:cNvPr>
          <p:cNvSpPr/>
          <p:nvPr/>
        </p:nvSpPr>
        <p:spPr>
          <a:xfrm>
            <a:off x="951138" y="487123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Dosen auslöffeln</a:t>
            </a:r>
          </a:p>
        </p:txBody>
      </p:sp>
      <p:sp>
        <p:nvSpPr>
          <p:cNvPr id="137" name="Rechteck 136">
            <a:extLst>
              <a:ext uri="{FF2B5EF4-FFF2-40B4-BE49-F238E27FC236}">
                <a16:creationId xmlns:a16="http://schemas.microsoft.com/office/drawing/2014/main" id="{9919E01E-DBE5-4BDA-85DB-EC7DDC26E183}"/>
              </a:ext>
            </a:extLst>
          </p:cNvPr>
          <p:cNvSpPr/>
          <p:nvPr/>
        </p:nvSpPr>
        <p:spPr>
          <a:xfrm>
            <a:off x="7742555" y="4881936"/>
            <a:ext cx="1499837"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323</a:t>
            </a:r>
          </a:p>
        </p:txBody>
      </p:sp>
      <p:sp>
        <p:nvSpPr>
          <p:cNvPr id="138" name="Rechteck 137">
            <a:extLst>
              <a:ext uri="{FF2B5EF4-FFF2-40B4-BE49-F238E27FC236}">
                <a16:creationId xmlns:a16="http://schemas.microsoft.com/office/drawing/2014/main" id="{53BD94A2-1470-40B7-8C73-04D365493581}"/>
              </a:ext>
            </a:extLst>
          </p:cNvPr>
          <p:cNvSpPr/>
          <p:nvPr/>
        </p:nvSpPr>
        <p:spPr>
          <a:xfrm>
            <a:off x="955504" y="4460298"/>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Schneiden</a:t>
            </a:r>
          </a:p>
        </p:txBody>
      </p:sp>
      <p:sp>
        <p:nvSpPr>
          <p:cNvPr id="139" name="Rechteck 138">
            <a:extLst>
              <a:ext uri="{FF2B5EF4-FFF2-40B4-BE49-F238E27FC236}">
                <a16:creationId xmlns:a16="http://schemas.microsoft.com/office/drawing/2014/main" id="{9B49E7F3-695E-49C6-B18A-1C1C154F15E9}"/>
              </a:ext>
            </a:extLst>
          </p:cNvPr>
          <p:cNvSpPr/>
          <p:nvPr/>
        </p:nvSpPr>
        <p:spPr>
          <a:xfrm>
            <a:off x="8546356" y="4462967"/>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19</a:t>
            </a:r>
          </a:p>
        </p:txBody>
      </p:sp>
      <p:sp>
        <p:nvSpPr>
          <p:cNvPr id="140" name="Rechteck 139">
            <a:extLst>
              <a:ext uri="{FF2B5EF4-FFF2-40B4-BE49-F238E27FC236}">
                <a16:creationId xmlns:a16="http://schemas.microsoft.com/office/drawing/2014/main" id="{4AEDF925-8112-4C9E-AFEF-FC632F479E37}"/>
              </a:ext>
            </a:extLst>
          </p:cNvPr>
          <p:cNvSpPr/>
          <p:nvPr/>
        </p:nvSpPr>
        <p:spPr>
          <a:xfrm>
            <a:off x="955504" y="4049363"/>
            <a:ext cx="1795361"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Sägen</a:t>
            </a:r>
          </a:p>
        </p:txBody>
      </p:sp>
      <p:sp>
        <p:nvSpPr>
          <p:cNvPr id="141" name="Rechteck 140">
            <a:extLst>
              <a:ext uri="{FF2B5EF4-FFF2-40B4-BE49-F238E27FC236}">
                <a16:creationId xmlns:a16="http://schemas.microsoft.com/office/drawing/2014/main" id="{D0E027E0-77AA-4261-A13F-7F3B0D40601C}"/>
              </a:ext>
            </a:extLst>
          </p:cNvPr>
          <p:cNvSpPr/>
          <p:nvPr/>
        </p:nvSpPr>
        <p:spPr>
          <a:xfrm>
            <a:off x="8546356" y="4052032"/>
            <a:ext cx="696036" cy="318448"/>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bg1"/>
                </a:solidFill>
              </a:rPr>
              <a:t>44</a:t>
            </a:r>
          </a:p>
        </p:txBody>
      </p:sp>
      <p:sp>
        <p:nvSpPr>
          <p:cNvPr id="60" name="Inhaltsplatzhalter 2">
            <a:extLst>
              <a:ext uri="{FF2B5EF4-FFF2-40B4-BE49-F238E27FC236}">
                <a16:creationId xmlns:a16="http://schemas.microsoft.com/office/drawing/2014/main" id="{6F7BF056-243C-4FE3-8969-E602E3DD48FC}"/>
              </a:ext>
            </a:extLst>
          </p:cNvPr>
          <p:cNvSpPr>
            <a:spLocks noGrp="1"/>
          </p:cNvSpPr>
          <p:nvPr>
            <p:ph idx="1"/>
          </p:nvPr>
        </p:nvSpPr>
        <p:spPr>
          <a:xfrm>
            <a:off x="838200" y="1825625"/>
            <a:ext cx="10948988" cy="528827"/>
          </a:xfrm>
        </p:spPr>
        <p:txBody>
          <a:bodyPr/>
          <a:lstStyle/>
          <a:p>
            <a:r>
              <a:rPr lang="de-DE" dirty="0"/>
              <a:t>Vor dem „Engpass“ wird rückwärts-, dahinter wird vorwärts- Terminiert</a:t>
            </a:r>
          </a:p>
        </p:txBody>
      </p:sp>
      <p:sp>
        <p:nvSpPr>
          <p:cNvPr id="62" name="Pfeil: nach rechts 61">
            <a:extLst>
              <a:ext uri="{FF2B5EF4-FFF2-40B4-BE49-F238E27FC236}">
                <a16:creationId xmlns:a16="http://schemas.microsoft.com/office/drawing/2014/main" id="{DDDB7732-ABD4-4B93-A76D-90BB42B50E88}"/>
              </a:ext>
            </a:extLst>
          </p:cNvPr>
          <p:cNvSpPr/>
          <p:nvPr/>
        </p:nvSpPr>
        <p:spPr>
          <a:xfrm>
            <a:off x="7733828" y="5690401"/>
            <a:ext cx="2321102" cy="318448"/>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Vorwärts terminiert</a:t>
            </a:r>
          </a:p>
        </p:txBody>
      </p:sp>
      <p:sp>
        <p:nvSpPr>
          <p:cNvPr id="76" name="Rechteck 75">
            <a:extLst>
              <a:ext uri="{FF2B5EF4-FFF2-40B4-BE49-F238E27FC236}">
                <a16:creationId xmlns:a16="http://schemas.microsoft.com/office/drawing/2014/main" id="{6D4202A7-404C-48CC-8812-10526B05609C}"/>
              </a:ext>
            </a:extLst>
          </p:cNvPr>
          <p:cNvSpPr/>
          <p:nvPr/>
        </p:nvSpPr>
        <p:spPr>
          <a:xfrm>
            <a:off x="7733828" y="3646469"/>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7" name="Rechteck 76">
            <a:extLst>
              <a:ext uri="{FF2B5EF4-FFF2-40B4-BE49-F238E27FC236}">
                <a16:creationId xmlns:a16="http://schemas.microsoft.com/office/drawing/2014/main" id="{55A1C648-2A33-4387-B3B6-4F11108BE7B0}"/>
              </a:ext>
            </a:extLst>
          </p:cNvPr>
          <p:cNvSpPr/>
          <p:nvPr/>
        </p:nvSpPr>
        <p:spPr>
          <a:xfrm>
            <a:off x="2858630" y="324815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279</a:t>
            </a:r>
          </a:p>
        </p:txBody>
      </p:sp>
      <p:sp>
        <p:nvSpPr>
          <p:cNvPr id="78" name="Rechteck 77">
            <a:extLst>
              <a:ext uri="{FF2B5EF4-FFF2-40B4-BE49-F238E27FC236}">
                <a16:creationId xmlns:a16="http://schemas.microsoft.com/office/drawing/2014/main" id="{327E23B6-6735-488C-BA34-B4B120F70364}"/>
              </a:ext>
            </a:extLst>
          </p:cNvPr>
          <p:cNvSpPr/>
          <p:nvPr/>
        </p:nvSpPr>
        <p:spPr>
          <a:xfrm>
            <a:off x="3671163" y="3248151"/>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87" name="Rechteck 86">
            <a:extLst>
              <a:ext uri="{FF2B5EF4-FFF2-40B4-BE49-F238E27FC236}">
                <a16:creationId xmlns:a16="http://schemas.microsoft.com/office/drawing/2014/main" id="{7E1D8A8F-DC13-42CA-A14D-FFCC6160AFA9}"/>
              </a:ext>
            </a:extLst>
          </p:cNvPr>
          <p:cNvSpPr/>
          <p:nvPr/>
        </p:nvSpPr>
        <p:spPr>
          <a:xfrm>
            <a:off x="5300595" y="2824599"/>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97</a:t>
            </a:r>
          </a:p>
        </p:txBody>
      </p:sp>
      <p:sp>
        <p:nvSpPr>
          <p:cNvPr id="88" name="Rechteck 87">
            <a:extLst>
              <a:ext uri="{FF2B5EF4-FFF2-40B4-BE49-F238E27FC236}">
                <a16:creationId xmlns:a16="http://schemas.microsoft.com/office/drawing/2014/main" id="{936D6D35-7645-420D-8699-A9FC25F19D3F}"/>
              </a:ext>
            </a:extLst>
          </p:cNvPr>
          <p:cNvSpPr/>
          <p:nvPr/>
        </p:nvSpPr>
        <p:spPr>
          <a:xfrm>
            <a:off x="5300595" y="2413664"/>
            <a:ext cx="696036" cy="3184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de-DE" dirty="0">
                <a:solidFill>
                  <a:schemeClr val="tx1"/>
                </a:solidFill>
              </a:rPr>
              <a:t>24</a:t>
            </a:r>
          </a:p>
        </p:txBody>
      </p:sp>
      <p:sp>
        <p:nvSpPr>
          <p:cNvPr id="63" name="Pfeil: nach links 62">
            <a:extLst>
              <a:ext uri="{FF2B5EF4-FFF2-40B4-BE49-F238E27FC236}">
                <a16:creationId xmlns:a16="http://schemas.microsoft.com/office/drawing/2014/main" id="{35735872-50A5-4DA2-AEC2-E206EB2B9BFB}"/>
              </a:ext>
            </a:extLst>
          </p:cNvPr>
          <p:cNvSpPr/>
          <p:nvPr/>
        </p:nvSpPr>
        <p:spPr>
          <a:xfrm>
            <a:off x="7742555" y="6098634"/>
            <a:ext cx="1508569" cy="318448"/>
          </a:xfrm>
          <a:prstGeom prst="lef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Rückwärts</a:t>
            </a:r>
          </a:p>
        </p:txBody>
      </p:sp>
      <p:sp>
        <p:nvSpPr>
          <p:cNvPr id="64" name="Pfeil: nach rechts 63">
            <a:extLst>
              <a:ext uri="{FF2B5EF4-FFF2-40B4-BE49-F238E27FC236}">
                <a16:creationId xmlns:a16="http://schemas.microsoft.com/office/drawing/2014/main" id="{A635E922-BF93-46C6-A552-6014C61A4E4C}"/>
              </a:ext>
            </a:extLst>
          </p:cNvPr>
          <p:cNvSpPr/>
          <p:nvPr/>
        </p:nvSpPr>
        <p:spPr>
          <a:xfrm>
            <a:off x="7760071" y="6478996"/>
            <a:ext cx="2321102" cy="318448"/>
          </a:xfrm>
          <a:prstGeom prst="rightArrow">
            <a:avLst>
              <a:gd name="adj1" fmla="val 10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Laufzeit 3 Werktage</a:t>
            </a:r>
          </a:p>
        </p:txBody>
      </p:sp>
      <p:sp>
        <p:nvSpPr>
          <p:cNvPr id="3" name="Pfeil: nach oben 2">
            <a:extLst>
              <a:ext uri="{FF2B5EF4-FFF2-40B4-BE49-F238E27FC236}">
                <a16:creationId xmlns:a16="http://schemas.microsoft.com/office/drawing/2014/main" id="{859D050F-044B-43F8-A0AE-325756AD240F}"/>
              </a:ext>
            </a:extLst>
          </p:cNvPr>
          <p:cNvSpPr/>
          <p:nvPr/>
        </p:nvSpPr>
        <p:spPr>
          <a:xfrm>
            <a:off x="419100" y="2413664"/>
            <a:ext cx="452438" cy="1015336"/>
          </a:xfrm>
          <a:prstGeom prst="up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r>
              <a:rPr lang="de-DE" sz="800" dirty="0">
                <a:solidFill>
                  <a:schemeClr val="accent1">
                    <a:lumMod val="50000"/>
                  </a:schemeClr>
                </a:solidFill>
              </a:rPr>
              <a:t>davor</a:t>
            </a:r>
          </a:p>
        </p:txBody>
      </p:sp>
      <p:sp>
        <p:nvSpPr>
          <p:cNvPr id="4" name="Pfeil: nach unten 3">
            <a:extLst>
              <a:ext uri="{FF2B5EF4-FFF2-40B4-BE49-F238E27FC236}">
                <a16:creationId xmlns:a16="http://schemas.microsoft.com/office/drawing/2014/main" id="{D7116335-1581-4B40-8F2B-3EDF40308FA9}"/>
              </a:ext>
            </a:extLst>
          </p:cNvPr>
          <p:cNvSpPr/>
          <p:nvPr/>
        </p:nvSpPr>
        <p:spPr>
          <a:xfrm>
            <a:off x="425754" y="3463638"/>
            <a:ext cx="445784" cy="585725"/>
          </a:xfrm>
          <a:prstGeom prst="down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r>
              <a:rPr lang="de-DE" sz="800" dirty="0">
                <a:solidFill>
                  <a:schemeClr val="accent1">
                    <a:lumMod val="50000"/>
                  </a:schemeClr>
                </a:solidFill>
              </a:rPr>
              <a:t>dahinter</a:t>
            </a:r>
          </a:p>
        </p:txBody>
      </p:sp>
    </p:spTree>
    <p:extLst>
      <p:ext uri="{BB962C8B-B14F-4D97-AF65-F5344CB8AC3E}">
        <p14:creationId xmlns:p14="http://schemas.microsoft.com/office/powerpoint/2010/main" val="3329010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4249A-95D3-4F7A-AB25-F17E4D707A85}"/>
              </a:ext>
            </a:extLst>
          </p:cNvPr>
          <p:cNvSpPr>
            <a:spLocks noGrp="1"/>
          </p:cNvSpPr>
          <p:nvPr>
            <p:ph type="title"/>
          </p:nvPr>
        </p:nvSpPr>
        <p:spPr/>
        <p:txBody>
          <a:bodyPr>
            <a:normAutofit/>
          </a:bodyPr>
          <a:lstStyle/>
          <a:p>
            <a:r>
              <a:rPr lang="de-DE" sz="3600" dirty="0"/>
              <a:t>4. </a:t>
            </a:r>
            <a:r>
              <a:rPr lang="de-DE" sz="3600" dirty="0" err="1"/>
              <a:t>Autojob</a:t>
            </a:r>
            <a:r>
              <a:rPr lang="de-DE" sz="3600" dirty="0"/>
              <a:t> – Vollauslastung ermitteln</a:t>
            </a:r>
          </a:p>
        </p:txBody>
      </p:sp>
      <p:sp>
        <p:nvSpPr>
          <p:cNvPr id="3" name="Inhaltsplatzhalter 2">
            <a:extLst>
              <a:ext uri="{FF2B5EF4-FFF2-40B4-BE49-F238E27FC236}">
                <a16:creationId xmlns:a16="http://schemas.microsoft.com/office/drawing/2014/main" id="{682B9FE0-AE4F-4863-9B9E-3F307A3856EC}"/>
              </a:ext>
            </a:extLst>
          </p:cNvPr>
          <p:cNvSpPr>
            <a:spLocks noGrp="1"/>
          </p:cNvSpPr>
          <p:nvPr>
            <p:ph idx="1"/>
          </p:nvPr>
        </p:nvSpPr>
        <p:spPr/>
        <p:txBody>
          <a:bodyPr/>
          <a:lstStyle/>
          <a:p>
            <a:r>
              <a:rPr lang="de-DE" dirty="0"/>
              <a:t>Modul „</a:t>
            </a:r>
            <a:r>
              <a:rPr lang="de-DE" dirty="0" err="1"/>
              <a:t>prog</a:t>
            </a:r>
            <a:r>
              <a:rPr lang="de-DE" dirty="0"/>
              <a:t>/</a:t>
            </a:r>
            <a:r>
              <a:rPr lang="de-DE" dirty="0" err="1"/>
              <a:t>pps</a:t>
            </a:r>
            <a:r>
              <a:rPr lang="de-DE" dirty="0"/>
              <a:t>/</a:t>
            </a:r>
            <a:r>
              <a:rPr lang="de-DE" dirty="0" err="1"/>
              <a:t>callprog</a:t>
            </a:r>
            <a:r>
              <a:rPr lang="de-DE" dirty="0"/>
              <a:t>/</a:t>
            </a:r>
            <a:r>
              <a:rPr lang="de-DE" dirty="0" err="1"/>
              <a:t>getArplEngpass.out</a:t>
            </a:r>
            <a:r>
              <a:rPr lang="de-DE" dirty="0"/>
              <a:t>“</a:t>
            </a:r>
          </a:p>
          <a:p>
            <a:r>
              <a:rPr lang="de-DE" dirty="0"/>
              <a:t>Ermittelt für einen vorgegebenen Zeitraum die Auslastung der jeweilen Arbeitsplätze</a:t>
            </a:r>
          </a:p>
          <a:p>
            <a:r>
              <a:rPr lang="de-DE" dirty="0"/>
              <a:t>Notiert die Auslastung in einem Prozent-Wert im Datensatz des Arbeitsplatzes</a:t>
            </a:r>
          </a:p>
          <a:p>
            <a:r>
              <a:rPr lang="de-DE" dirty="0"/>
              <a:t>Erst durch diese Zuordnung ist eine Mitten-Terminierung möglich</a:t>
            </a:r>
          </a:p>
        </p:txBody>
      </p:sp>
      <p:pic>
        <p:nvPicPr>
          <p:cNvPr id="7" name="Grafik 6">
            <a:extLst>
              <a:ext uri="{FF2B5EF4-FFF2-40B4-BE49-F238E27FC236}">
                <a16:creationId xmlns:a16="http://schemas.microsoft.com/office/drawing/2014/main" id="{37792F18-ACFF-49CD-A20E-4FE4E076D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49636"/>
            <a:ext cx="3440750" cy="1608364"/>
          </a:xfrm>
          <a:prstGeom prst="rect">
            <a:avLst/>
          </a:prstGeom>
        </p:spPr>
      </p:pic>
    </p:spTree>
    <p:extLst>
      <p:ext uri="{BB962C8B-B14F-4D97-AF65-F5344CB8AC3E}">
        <p14:creationId xmlns:p14="http://schemas.microsoft.com/office/powerpoint/2010/main" val="121898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Gerader Verbinder 62">
            <a:extLst>
              <a:ext uri="{FF2B5EF4-FFF2-40B4-BE49-F238E27FC236}">
                <a16:creationId xmlns:a16="http://schemas.microsoft.com/office/drawing/2014/main" id="{F30356C0-7E0E-4CB4-A02F-732806360939}"/>
              </a:ext>
            </a:extLst>
          </p:cNvPr>
          <p:cNvCxnSpPr>
            <a:cxnSpLocks/>
          </p:cNvCxnSpPr>
          <p:nvPr/>
        </p:nvCxnSpPr>
        <p:spPr>
          <a:xfrm>
            <a:off x="2793732" y="2319338"/>
            <a:ext cx="0" cy="2777865"/>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64" name="Gerader Verbinder 63">
            <a:extLst>
              <a:ext uri="{FF2B5EF4-FFF2-40B4-BE49-F238E27FC236}">
                <a16:creationId xmlns:a16="http://schemas.microsoft.com/office/drawing/2014/main" id="{665CB80D-FDFA-4192-9510-1768EF01B3C0}"/>
              </a:ext>
            </a:extLst>
          </p:cNvPr>
          <p:cNvCxnSpPr>
            <a:cxnSpLocks/>
          </p:cNvCxnSpPr>
          <p:nvPr/>
        </p:nvCxnSpPr>
        <p:spPr>
          <a:xfrm>
            <a:off x="3622407" y="2319338"/>
            <a:ext cx="0" cy="2366936"/>
          </a:xfrm>
          <a:prstGeom prst="line">
            <a:avLst/>
          </a:prstGeom>
          <a:ln/>
        </p:spPr>
        <p:style>
          <a:lnRef idx="3">
            <a:schemeClr val="accent5"/>
          </a:lnRef>
          <a:fillRef idx="0">
            <a:schemeClr val="accent5"/>
          </a:fillRef>
          <a:effectRef idx="2">
            <a:schemeClr val="accent5"/>
          </a:effectRef>
          <a:fontRef idx="minor">
            <a:schemeClr val="tx1"/>
          </a:fontRef>
        </p:style>
      </p:cxn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normAutofit/>
          </a:bodyPr>
          <a:lstStyle/>
          <a:p>
            <a:r>
              <a:rPr lang="de-DE" sz="3600" dirty="0"/>
              <a:t>Tag zu Ende, Arbeit nicht geschafft, die Zeit vergeht</a:t>
            </a:r>
          </a:p>
        </p:txBody>
      </p:sp>
      <p:sp>
        <p:nvSpPr>
          <p:cNvPr id="5" name="Rechteck 4">
            <a:extLst>
              <a:ext uri="{FF2B5EF4-FFF2-40B4-BE49-F238E27FC236}">
                <a16:creationId xmlns:a16="http://schemas.microsoft.com/office/drawing/2014/main" id="{F9C2FC42-5470-46A7-98D4-EC64996FC9FC}"/>
              </a:ext>
            </a:extLst>
          </p:cNvPr>
          <p:cNvSpPr/>
          <p:nvPr/>
        </p:nvSpPr>
        <p:spPr>
          <a:xfrm>
            <a:off x="946772" y="365908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Endmontage</a:t>
            </a:r>
          </a:p>
        </p:txBody>
      </p:sp>
      <p:sp>
        <p:nvSpPr>
          <p:cNvPr id="28" name="Rechteck 27">
            <a:extLst>
              <a:ext uri="{FF2B5EF4-FFF2-40B4-BE49-F238E27FC236}">
                <a16:creationId xmlns:a16="http://schemas.microsoft.com/office/drawing/2014/main" id="{AE893EE9-322D-4D5E-AB73-B9CF2F5C8D43}"/>
              </a:ext>
            </a:extLst>
          </p:cNvPr>
          <p:cNvSpPr/>
          <p:nvPr/>
        </p:nvSpPr>
        <p:spPr>
          <a:xfrm>
            <a:off x="2858630"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1" name="Rechteck 30">
            <a:extLst>
              <a:ext uri="{FF2B5EF4-FFF2-40B4-BE49-F238E27FC236}">
                <a16:creationId xmlns:a16="http://schemas.microsoft.com/office/drawing/2014/main" id="{945A8E37-1EA1-4E0E-BD77-B1F21C4464DD}"/>
              </a:ext>
            </a:extLst>
          </p:cNvPr>
          <p:cNvSpPr/>
          <p:nvPr/>
        </p:nvSpPr>
        <p:spPr>
          <a:xfrm>
            <a:off x="3671163" y="3659086"/>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4" name="Rechteck 33">
            <a:extLst>
              <a:ext uri="{FF2B5EF4-FFF2-40B4-BE49-F238E27FC236}">
                <a16:creationId xmlns:a16="http://schemas.microsoft.com/office/drawing/2014/main" id="{32E597E3-8FC3-4FD0-9D62-843CD69BC65B}"/>
              </a:ext>
            </a:extLst>
          </p:cNvPr>
          <p:cNvSpPr/>
          <p:nvPr/>
        </p:nvSpPr>
        <p:spPr>
          <a:xfrm>
            <a:off x="4483696" y="365101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37" name="Rechteck 36">
            <a:extLst>
              <a:ext uri="{FF2B5EF4-FFF2-40B4-BE49-F238E27FC236}">
                <a16:creationId xmlns:a16="http://schemas.microsoft.com/office/drawing/2014/main" id="{12402074-D77F-4654-A33A-FA899E56210C}"/>
              </a:ext>
            </a:extLst>
          </p:cNvPr>
          <p:cNvSpPr/>
          <p:nvPr/>
        </p:nvSpPr>
        <p:spPr>
          <a:xfrm>
            <a:off x="5296229"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0" name="Rechteck 39">
            <a:extLst>
              <a:ext uri="{FF2B5EF4-FFF2-40B4-BE49-F238E27FC236}">
                <a16:creationId xmlns:a16="http://schemas.microsoft.com/office/drawing/2014/main" id="{5ECA4521-AF9A-4D70-B9DF-72BE2B591149}"/>
              </a:ext>
            </a:extLst>
          </p:cNvPr>
          <p:cNvSpPr/>
          <p:nvPr/>
        </p:nvSpPr>
        <p:spPr>
          <a:xfrm>
            <a:off x="6108762"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3" name="Rechteck 42">
            <a:extLst>
              <a:ext uri="{FF2B5EF4-FFF2-40B4-BE49-F238E27FC236}">
                <a16:creationId xmlns:a16="http://schemas.microsoft.com/office/drawing/2014/main" id="{1FEB33E9-5C00-4918-8AAB-008EF5E76FB9}"/>
              </a:ext>
            </a:extLst>
          </p:cNvPr>
          <p:cNvSpPr/>
          <p:nvPr/>
        </p:nvSpPr>
        <p:spPr>
          <a:xfrm>
            <a:off x="6921295" y="364646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49" name="Rechteck 48">
            <a:extLst>
              <a:ext uri="{FF2B5EF4-FFF2-40B4-BE49-F238E27FC236}">
                <a16:creationId xmlns:a16="http://schemas.microsoft.com/office/drawing/2014/main" id="{E2747B01-E02B-4E01-9904-9F1B326832B8}"/>
              </a:ext>
            </a:extLst>
          </p:cNvPr>
          <p:cNvSpPr/>
          <p:nvPr/>
        </p:nvSpPr>
        <p:spPr>
          <a:xfrm>
            <a:off x="8546361"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2" name="Rechteck 51">
            <a:extLst>
              <a:ext uri="{FF2B5EF4-FFF2-40B4-BE49-F238E27FC236}">
                <a16:creationId xmlns:a16="http://schemas.microsoft.com/office/drawing/2014/main" id="{7867D252-2DEF-4F59-87E7-27CD2E67F5E2}"/>
              </a:ext>
            </a:extLst>
          </p:cNvPr>
          <p:cNvSpPr/>
          <p:nvPr/>
        </p:nvSpPr>
        <p:spPr>
          <a:xfrm>
            <a:off x="9358894" y="3646469"/>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520</a:t>
            </a:r>
          </a:p>
        </p:txBody>
      </p:sp>
      <p:sp>
        <p:nvSpPr>
          <p:cNvPr id="55" name="Rechteck 54">
            <a:extLst>
              <a:ext uri="{FF2B5EF4-FFF2-40B4-BE49-F238E27FC236}">
                <a16:creationId xmlns:a16="http://schemas.microsoft.com/office/drawing/2014/main" id="{E7266004-107E-44BF-B4EB-30E32A0B081C}"/>
              </a:ext>
            </a:extLst>
          </p:cNvPr>
          <p:cNvSpPr/>
          <p:nvPr/>
        </p:nvSpPr>
        <p:spPr>
          <a:xfrm>
            <a:off x="10171427"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58" name="Rechteck 57">
            <a:extLst>
              <a:ext uri="{FF2B5EF4-FFF2-40B4-BE49-F238E27FC236}">
                <a16:creationId xmlns:a16="http://schemas.microsoft.com/office/drawing/2014/main" id="{8389DF81-CF1A-465C-9B63-4B194CD8A91E}"/>
              </a:ext>
            </a:extLst>
          </p:cNvPr>
          <p:cNvSpPr/>
          <p:nvPr/>
        </p:nvSpPr>
        <p:spPr>
          <a:xfrm>
            <a:off x="10983955" y="364646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624</a:t>
            </a:r>
          </a:p>
        </p:txBody>
      </p:sp>
      <p:sp>
        <p:nvSpPr>
          <p:cNvPr id="68" name="Rechteck 67">
            <a:extLst>
              <a:ext uri="{FF2B5EF4-FFF2-40B4-BE49-F238E27FC236}">
                <a16:creationId xmlns:a16="http://schemas.microsoft.com/office/drawing/2014/main" id="{EAB71848-F0CB-444F-B4A1-A1B01F52171B}"/>
              </a:ext>
            </a:extLst>
          </p:cNvPr>
          <p:cNvSpPr/>
          <p:nvPr/>
        </p:nvSpPr>
        <p:spPr>
          <a:xfrm>
            <a:off x="946772" y="3248151"/>
            <a:ext cx="1795361" cy="318448"/>
          </a:xfrm>
          <a:prstGeom prst="rect">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Dosen auslöffeln</a:t>
            </a:r>
          </a:p>
        </p:txBody>
      </p:sp>
      <p:sp>
        <p:nvSpPr>
          <p:cNvPr id="71" name="Rechteck 70">
            <a:extLst>
              <a:ext uri="{FF2B5EF4-FFF2-40B4-BE49-F238E27FC236}">
                <a16:creationId xmlns:a16="http://schemas.microsoft.com/office/drawing/2014/main" id="{D7A1C6D2-40F8-413B-9454-108D8396605A}"/>
              </a:ext>
            </a:extLst>
          </p:cNvPr>
          <p:cNvSpPr/>
          <p:nvPr/>
        </p:nvSpPr>
        <p:spPr>
          <a:xfrm>
            <a:off x="4483696" y="324008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2" name="Rechteck 71">
            <a:extLst>
              <a:ext uri="{FF2B5EF4-FFF2-40B4-BE49-F238E27FC236}">
                <a16:creationId xmlns:a16="http://schemas.microsoft.com/office/drawing/2014/main" id="{7621B60A-5AFC-42B0-9429-863B4C1EF3D6}"/>
              </a:ext>
            </a:extLst>
          </p:cNvPr>
          <p:cNvSpPr/>
          <p:nvPr/>
        </p:nvSpPr>
        <p:spPr>
          <a:xfrm>
            <a:off x="5296229" y="323553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3" name="Rechteck 72">
            <a:extLst>
              <a:ext uri="{FF2B5EF4-FFF2-40B4-BE49-F238E27FC236}">
                <a16:creationId xmlns:a16="http://schemas.microsoft.com/office/drawing/2014/main" id="{E4D61AD2-5B72-46CA-BBC7-9FAE5CC93A84}"/>
              </a:ext>
            </a:extLst>
          </p:cNvPr>
          <p:cNvSpPr/>
          <p:nvPr/>
        </p:nvSpPr>
        <p:spPr>
          <a:xfrm>
            <a:off x="6108762"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4" name="Rechteck 73">
            <a:extLst>
              <a:ext uri="{FF2B5EF4-FFF2-40B4-BE49-F238E27FC236}">
                <a16:creationId xmlns:a16="http://schemas.microsoft.com/office/drawing/2014/main" id="{B12C4D60-7E7F-4E3D-90BC-C15FA7C6D3C8}"/>
              </a:ext>
            </a:extLst>
          </p:cNvPr>
          <p:cNvSpPr/>
          <p:nvPr/>
        </p:nvSpPr>
        <p:spPr>
          <a:xfrm>
            <a:off x="6921295" y="323553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79" name="Rechteck 78">
            <a:extLst>
              <a:ext uri="{FF2B5EF4-FFF2-40B4-BE49-F238E27FC236}">
                <a16:creationId xmlns:a16="http://schemas.microsoft.com/office/drawing/2014/main" id="{AD39843B-AFB7-481F-83B5-637C6F198EAB}"/>
              </a:ext>
            </a:extLst>
          </p:cNvPr>
          <p:cNvSpPr/>
          <p:nvPr/>
        </p:nvSpPr>
        <p:spPr>
          <a:xfrm>
            <a:off x="7733828" y="3235534"/>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80" name="Rechteck 79">
            <a:extLst>
              <a:ext uri="{FF2B5EF4-FFF2-40B4-BE49-F238E27FC236}">
                <a16:creationId xmlns:a16="http://schemas.microsoft.com/office/drawing/2014/main" id="{4ED26F6A-5C14-4E35-AE68-20DC7500AA26}"/>
              </a:ext>
            </a:extLst>
          </p:cNvPr>
          <p:cNvSpPr/>
          <p:nvPr/>
        </p:nvSpPr>
        <p:spPr>
          <a:xfrm>
            <a:off x="8546361" y="3235534"/>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301</a:t>
            </a:r>
          </a:p>
        </p:txBody>
      </p:sp>
      <p:sp>
        <p:nvSpPr>
          <p:cNvPr id="81" name="Rechteck 80">
            <a:extLst>
              <a:ext uri="{FF2B5EF4-FFF2-40B4-BE49-F238E27FC236}">
                <a16:creationId xmlns:a16="http://schemas.microsoft.com/office/drawing/2014/main" id="{25DFB9E3-0A65-4636-86C2-2A3D15665BC6}"/>
              </a:ext>
            </a:extLst>
          </p:cNvPr>
          <p:cNvSpPr/>
          <p:nvPr/>
        </p:nvSpPr>
        <p:spPr>
          <a:xfrm>
            <a:off x="9358894"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2" name="Rechteck 81">
            <a:extLst>
              <a:ext uri="{FF2B5EF4-FFF2-40B4-BE49-F238E27FC236}">
                <a16:creationId xmlns:a16="http://schemas.microsoft.com/office/drawing/2014/main" id="{37B460E2-80CA-41B2-9981-BE03A37179B3}"/>
              </a:ext>
            </a:extLst>
          </p:cNvPr>
          <p:cNvSpPr/>
          <p:nvPr/>
        </p:nvSpPr>
        <p:spPr>
          <a:xfrm>
            <a:off x="10171427"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3" name="Rechteck 82">
            <a:extLst>
              <a:ext uri="{FF2B5EF4-FFF2-40B4-BE49-F238E27FC236}">
                <a16:creationId xmlns:a16="http://schemas.microsoft.com/office/drawing/2014/main" id="{41E01D78-2EB8-40EC-9937-47ECDED27A7F}"/>
              </a:ext>
            </a:extLst>
          </p:cNvPr>
          <p:cNvSpPr/>
          <p:nvPr/>
        </p:nvSpPr>
        <p:spPr>
          <a:xfrm>
            <a:off x="10983955" y="323553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312</a:t>
            </a:r>
          </a:p>
        </p:txBody>
      </p:sp>
      <p:sp>
        <p:nvSpPr>
          <p:cNvPr id="84" name="Rechteck 83">
            <a:extLst>
              <a:ext uri="{FF2B5EF4-FFF2-40B4-BE49-F238E27FC236}">
                <a16:creationId xmlns:a16="http://schemas.microsoft.com/office/drawing/2014/main" id="{9206BEC0-250E-4328-BDBE-BC80E2A5B23B}"/>
              </a:ext>
            </a:extLst>
          </p:cNvPr>
          <p:cNvSpPr/>
          <p:nvPr/>
        </p:nvSpPr>
        <p:spPr>
          <a:xfrm>
            <a:off x="951138" y="2837216"/>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Schneiden</a:t>
            </a:r>
          </a:p>
        </p:txBody>
      </p:sp>
      <p:sp>
        <p:nvSpPr>
          <p:cNvPr id="85" name="Rechteck 84">
            <a:extLst>
              <a:ext uri="{FF2B5EF4-FFF2-40B4-BE49-F238E27FC236}">
                <a16:creationId xmlns:a16="http://schemas.microsoft.com/office/drawing/2014/main" id="{F8915C27-C154-4363-ACFF-033D4CB6847E}"/>
              </a:ext>
            </a:extLst>
          </p:cNvPr>
          <p:cNvSpPr/>
          <p:nvPr/>
        </p:nvSpPr>
        <p:spPr>
          <a:xfrm>
            <a:off x="2862996" y="2837216"/>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137</a:t>
            </a:r>
          </a:p>
        </p:txBody>
      </p:sp>
      <p:sp>
        <p:nvSpPr>
          <p:cNvPr id="86" name="Rechteck 85">
            <a:extLst>
              <a:ext uri="{FF2B5EF4-FFF2-40B4-BE49-F238E27FC236}">
                <a16:creationId xmlns:a16="http://schemas.microsoft.com/office/drawing/2014/main" id="{5B82FE68-EEA4-4A7F-8A03-00FDF4EA6EA3}"/>
              </a:ext>
            </a:extLst>
          </p:cNvPr>
          <p:cNvSpPr/>
          <p:nvPr/>
        </p:nvSpPr>
        <p:spPr>
          <a:xfrm>
            <a:off x="3675529" y="2837216"/>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89" name="Rechteck 88">
            <a:extLst>
              <a:ext uri="{FF2B5EF4-FFF2-40B4-BE49-F238E27FC236}">
                <a16:creationId xmlns:a16="http://schemas.microsoft.com/office/drawing/2014/main" id="{F8613E62-CCCC-410D-A9C4-18BD6AFAD71B}"/>
              </a:ext>
            </a:extLst>
          </p:cNvPr>
          <p:cNvSpPr/>
          <p:nvPr/>
        </p:nvSpPr>
        <p:spPr>
          <a:xfrm>
            <a:off x="4488062" y="282914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1" name="Rechteck 90">
            <a:extLst>
              <a:ext uri="{FF2B5EF4-FFF2-40B4-BE49-F238E27FC236}">
                <a16:creationId xmlns:a16="http://schemas.microsoft.com/office/drawing/2014/main" id="{FAD0FFFC-A06E-400D-87D5-6DD92CF93957}"/>
              </a:ext>
            </a:extLst>
          </p:cNvPr>
          <p:cNvSpPr/>
          <p:nvPr/>
        </p:nvSpPr>
        <p:spPr>
          <a:xfrm>
            <a:off x="6113128"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2" name="Rechteck 91">
            <a:extLst>
              <a:ext uri="{FF2B5EF4-FFF2-40B4-BE49-F238E27FC236}">
                <a16:creationId xmlns:a16="http://schemas.microsoft.com/office/drawing/2014/main" id="{AC083256-C79B-4193-B7C8-F5F87B3C2BFE}"/>
              </a:ext>
            </a:extLst>
          </p:cNvPr>
          <p:cNvSpPr/>
          <p:nvPr/>
        </p:nvSpPr>
        <p:spPr>
          <a:xfrm>
            <a:off x="6925661" y="2824599"/>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93" name="Rechteck 92">
            <a:extLst>
              <a:ext uri="{FF2B5EF4-FFF2-40B4-BE49-F238E27FC236}">
                <a16:creationId xmlns:a16="http://schemas.microsoft.com/office/drawing/2014/main" id="{B833B7A1-9089-43AE-837E-EB1136F86F25}"/>
              </a:ext>
            </a:extLst>
          </p:cNvPr>
          <p:cNvSpPr/>
          <p:nvPr/>
        </p:nvSpPr>
        <p:spPr>
          <a:xfrm>
            <a:off x="7738194"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4" name="Rechteck 93">
            <a:extLst>
              <a:ext uri="{FF2B5EF4-FFF2-40B4-BE49-F238E27FC236}">
                <a16:creationId xmlns:a16="http://schemas.microsoft.com/office/drawing/2014/main" id="{6C7D23B6-F417-4360-8603-5F6628FF91D0}"/>
              </a:ext>
            </a:extLst>
          </p:cNvPr>
          <p:cNvSpPr/>
          <p:nvPr/>
        </p:nvSpPr>
        <p:spPr>
          <a:xfrm>
            <a:off x="8550727"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5" name="Rechteck 94">
            <a:extLst>
              <a:ext uri="{FF2B5EF4-FFF2-40B4-BE49-F238E27FC236}">
                <a16:creationId xmlns:a16="http://schemas.microsoft.com/office/drawing/2014/main" id="{D82B0B07-1C3F-4C7D-A30E-17A184EBFEA6}"/>
              </a:ext>
            </a:extLst>
          </p:cNvPr>
          <p:cNvSpPr/>
          <p:nvPr/>
        </p:nvSpPr>
        <p:spPr>
          <a:xfrm>
            <a:off x="9363260"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6" name="Rechteck 95">
            <a:extLst>
              <a:ext uri="{FF2B5EF4-FFF2-40B4-BE49-F238E27FC236}">
                <a16:creationId xmlns:a16="http://schemas.microsoft.com/office/drawing/2014/main" id="{D3B2D668-98DD-4D0F-B017-7058F7EAEDAE}"/>
              </a:ext>
            </a:extLst>
          </p:cNvPr>
          <p:cNvSpPr/>
          <p:nvPr/>
        </p:nvSpPr>
        <p:spPr>
          <a:xfrm>
            <a:off x="10175793"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7" name="Rechteck 96">
            <a:extLst>
              <a:ext uri="{FF2B5EF4-FFF2-40B4-BE49-F238E27FC236}">
                <a16:creationId xmlns:a16="http://schemas.microsoft.com/office/drawing/2014/main" id="{733EA322-D48E-47CD-951C-DBB2C17148F8}"/>
              </a:ext>
            </a:extLst>
          </p:cNvPr>
          <p:cNvSpPr/>
          <p:nvPr/>
        </p:nvSpPr>
        <p:spPr>
          <a:xfrm>
            <a:off x="10988321" y="2824599"/>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98" name="Rechteck 97">
            <a:extLst>
              <a:ext uri="{FF2B5EF4-FFF2-40B4-BE49-F238E27FC236}">
                <a16:creationId xmlns:a16="http://schemas.microsoft.com/office/drawing/2014/main" id="{E1016DFA-8E07-4D82-B30B-68827BF9516C}"/>
              </a:ext>
            </a:extLst>
          </p:cNvPr>
          <p:cNvSpPr/>
          <p:nvPr/>
        </p:nvSpPr>
        <p:spPr>
          <a:xfrm>
            <a:off x="951138" y="2426281"/>
            <a:ext cx="1795361"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Sägen</a:t>
            </a:r>
          </a:p>
        </p:txBody>
      </p:sp>
      <p:sp>
        <p:nvSpPr>
          <p:cNvPr id="99" name="Rechteck 98">
            <a:extLst>
              <a:ext uri="{FF2B5EF4-FFF2-40B4-BE49-F238E27FC236}">
                <a16:creationId xmlns:a16="http://schemas.microsoft.com/office/drawing/2014/main" id="{C21CF8F4-DC8E-4A74-8F14-F863EAC2886D}"/>
              </a:ext>
            </a:extLst>
          </p:cNvPr>
          <p:cNvSpPr/>
          <p:nvPr/>
        </p:nvSpPr>
        <p:spPr>
          <a:xfrm>
            <a:off x="2862996" y="242628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112</a:t>
            </a:r>
          </a:p>
        </p:txBody>
      </p:sp>
      <p:sp>
        <p:nvSpPr>
          <p:cNvPr id="100" name="Rechteck 99">
            <a:extLst>
              <a:ext uri="{FF2B5EF4-FFF2-40B4-BE49-F238E27FC236}">
                <a16:creationId xmlns:a16="http://schemas.microsoft.com/office/drawing/2014/main" id="{51EF63AF-68BE-4697-AF99-AF724F6527BC}"/>
              </a:ext>
            </a:extLst>
          </p:cNvPr>
          <p:cNvSpPr/>
          <p:nvPr/>
        </p:nvSpPr>
        <p:spPr>
          <a:xfrm>
            <a:off x="3675529" y="2426281"/>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1" name="Rechteck 100">
            <a:extLst>
              <a:ext uri="{FF2B5EF4-FFF2-40B4-BE49-F238E27FC236}">
                <a16:creationId xmlns:a16="http://schemas.microsoft.com/office/drawing/2014/main" id="{3A7FB938-3FDB-4B07-B75A-569B7996CA9C}"/>
              </a:ext>
            </a:extLst>
          </p:cNvPr>
          <p:cNvSpPr/>
          <p:nvPr/>
        </p:nvSpPr>
        <p:spPr>
          <a:xfrm>
            <a:off x="4488062" y="241821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3" name="Rechteck 102">
            <a:extLst>
              <a:ext uri="{FF2B5EF4-FFF2-40B4-BE49-F238E27FC236}">
                <a16:creationId xmlns:a16="http://schemas.microsoft.com/office/drawing/2014/main" id="{D14104D4-5B37-4AC2-8D42-AECBCDB25812}"/>
              </a:ext>
            </a:extLst>
          </p:cNvPr>
          <p:cNvSpPr/>
          <p:nvPr/>
        </p:nvSpPr>
        <p:spPr>
          <a:xfrm>
            <a:off x="6113128"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4" name="Rechteck 103">
            <a:extLst>
              <a:ext uri="{FF2B5EF4-FFF2-40B4-BE49-F238E27FC236}">
                <a16:creationId xmlns:a16="http://schemas.microsoft.com/office/drawing/2014/main" id="{964D057D-9E05-4546-B42F-D4310244758D}"/>
              </a:ext>
            </a:extLst>
          </p:cNvPr>
          <p:cNvSpPr/>
          <p:nvPr/>
        </p:nvSpPr>
        <p:spPr>
          <a:xfrm>
            <a:off x="6925661" y="2413664"/>
            <a:ext cx="696036" cy="3184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dirty="0">
                <a:solidFill>
                  <a:schemeClr val="tx1"/>
                </a:solidFill>
              </a:rPr>
              <a:t>0</a:t>
            </a:r>
          </a:p>
        </p:txBody>
      </p:sp>
      <p:sp>
        <p:nvSpPr>
          <p:cNvPr id="105" name="Rechteck 104">
            <a:extLst>
              <a:ext uri="{FF2B5EF4-FFF2-40B4-BE49-F238E27FC236}">
                <a16:creationId xmlns:a16="http://schemas.microsoft.com/office/drawing/2014/main" id="{C153B6DE-8BD4-414D-94CD-0734CDC82000}"/>
              </a:ext>
            </a:extLst>
          </p:cNvPr>
          <p:cNvSpPr/>
          <p:nvPr/>
        </p:nvSpPr>
        <p:spPr>
          <a:xfrm>
            <a:off x="7738194"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6" name="Rechteck 105">
            <a:extLst>
              <a:ext uri="{FF2B5EF4-FFF2-40B4-BE49-F238E27FC236}">
                <a16:creationId xmlns:a16="http://schemas.microsoft.com/office/drawing/2014/main" id="{C6F2DB41-ADC5-4864-BFAF-58042108CAA0}"/>
              </a:ext>
            </a:extLst>
          </p:cNvPr>
          <p:cNvSpPr/>
          <p:nvPr/>
        </p:nvSpPr>
        <p:spPr>
          <a:xfrm>
            <a:off x="8550727"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7" name="Rechteck 106">
            <a:extLst>
              <a:ext uri="{FF2B5EF4-FFF2-40B4-BE49-F238E27FC236}">
                <a16:creationId xmlns:a16="http://schemas.microsoft.com/office/drawing/2014/main" id="{88E4C6FF-EDE7-41C9-85FD-FC053681EDA2}"/>
              </a:ext>
            </a:extLst>
          </p:cNvPr>
          <p:cNvSpPr/>
          <p:nvPr/>
        </p:nvSpPr>
        <p:spPr>
          <a:xfrm>
            <a:off x="9363260"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8" name="Rechteck 107">
            <a:extLst>
              <a:ext uri="{FF2B5EF4-FFF2-40B4-BE49-F238E27FC236}">
                <a16:creationId xmlns:a16="http://schemas.microsoft.com/office/drawing/2014/main" id="{FC647FD0-3CDF-4C55-92D5-27493C1E34F5}"/>
              </a:ext>
            </a:extLst>
          </p:cNvPr>
          <p:cNvSpPr/>
          <p:nvPr/>
        </p:nvSpPr>
        <p:spPr>
          <a:xfrm>
            <a:off x="10175793"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109" name="Rechteck 108">
            <a:extLst>
              <a:ext uri="{FF2B5EF4-FFF2-40B4-BE49-F238E27FC236}">
                <a16:creationId xmlns:a16="http://schemas.microsoft.com/office/drawing/2014/main" id="{F96C2965-7893-4594-AEB9-F62D3BB31E6B}"/>
              </a:ext>
            </a:extLst>
          </p:cNvPr>
          <p:cNvSpPr/>
          <p:nvPr/>
        </p:nvSpPr>
        <p:spPr>
          <a:xfrm>
            <a:off x="10988321" y="2413664"/>
            <a:ext cx="696036" cy="31844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dirty="0">
                <a:solidFill>
                  <a:schemeClr val="tx1"/>
                </a:solidFill>
              </a:rPr>
              <a:t>156</a:t>
            </a:r>
          </a:p>
        </p:txBody>
      </p:sp>
      <p:sp>
        <p:nvSpPr>
          <p:cNvPr id="60" name="Inhaltsplatzhalter 2">
            <a:extLst>
              <a:ext uri="{FF2B5EF4-FFF2-40B4-BE49-F238E27FC236}">
                <a16:creationId xmlns:a16="http://schemas.microsoft.com/office/drawing/2014/main" id="{6F7BF056-243C-4FE3-8969-E602E3DD48FC}"/>
              </a:ext>
            </a:extLst>
          </p:cNvPr>
          <p:cNvSpPr>
            <a:spLocks noGrp="1"/>
          </p:cNvSpPr>
          <p:nvPr>
            <p:ph idx="1"/>
          </p:nvPr>
        </p:nvSpPr>
        <p:spPr>
          <a:xfrm>
            <a:off x="838200" y="1825625"/>
            <a:ext cx="10948988" cy="528827"/>
          </a:xfrm>
        </p:spPr>
        <p:txBody>
          <a:bodyPr/>
          <a:lstStyle/>
          <a:p>
            <a:r>
              <a:rPr lang="de-DE" dirty="0"/>
              <a:t>Nicht erledigte Aufträge werden von der Zeit eingeholt</a:t>
            </a:r>
          </a:p>
        </p:txBody>
      </p:sp>
      <p:sp>
        <p:nvSpPr>
          <p:cNvPr id="62" name="Pfeil: nach rechts 61">
            <a:extLst>
              <a:ext uri="{FF2B5EF4-FFF2-40B4-BE49-F238E27FC236}">
                <a16:creationId xmlns:a16="http://schemas.microsoft.com/office/drawing/2014/main" id="{DDDB7732-ABD4-4B93-A76D-90BB42B50E88}"/>
              </a:ext>
            </a:extLst>
          </p:cNvPr>
          <p:cNvSpPr/>
          <p:nvPr/>
        </p:nvSpPr>
        <p:spPr>
          <a:xfrm>
            <a:off x="2840966" y="4066201"/>
            <a:ext cx="713699" cy="318448"/>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heute</a:t>
            </a:r>
          </a:p>
        </p:txBody>
      </p:sp>
      <p:sp>
        <p:nvSpPr>
          <p:cNvPr id="76" name="Rechteck 75">
            <a:extLst>
              <a:ext uri="{FF2B5EF4-FFF2-40B4-BE49-F238E27FC236}">
                <a16:creationId xmlns:a16="http://schemas.microsoft.com/office/drawing/2014/main" id="{6D4202A7-404C-48CC-8812-10526B05609C}"/>
              </a:ext>
            </a:extLst>
          </p:cNvPr>
          <p:cNvSpPr/>
          <p:nvPr/>
        </p:nvSpPr>
        <p:spPr>
          <a:xfrm>
            <a:off x="7733828" y="3646469"/>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77" name="Rechteck 76">
            <a:extLst>
              <a:ext uri="{FF2B5EF4-FFF2-40B4-BE49-F238E27FC236}">
                <a16:creationId xmlns:a16="http://schemas.microsoft.com/office/drawing/2014/main" id="{55A1C648-2A33-4387-B3B6-4F11108BE7B0}"/>
              </a:ext>
            </a:extLst>
          </p:cNvPr>
          <p:cNvSpPr/>
          <p:nvPr/>
        </p:nvSpPr>
        <p:spPr>
          <a:xfrm>
            <a:off x="2858630" y="3248151"/>
            <a:ext cx="696036" cy="31844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de-DE" dirty="0">
                <a:solidFill>
                  <a:schemeClr val="tx1"/>
                </a:solidFill>
              </a:rPr>
              <a:t>279</a:t>
            </a:r>
          </a:p>
        </p:txBody>
      </p:sp>
      <p:sp>
        <p:nvSpPr>
          <p:cNvPr id="78" name="Rechteck 77">
            <a:extLst>
              <a:ext uri="{FF2B5EF4-FFF2-40B4-BE49-F238E27FC236}">
                <a16:creationId xmlns:a16="http://schemas.microsoft.com/office/drawing/2014/main" id="{327E23B6-6735-488C-BA34-B4B120F70364}"/>
              </a:ext>
            </a:extLst>
          </p:cNvPr>
          <p:cNvSpPr/>
          <p:nvPr/>
        </p:nvSpPr>
        <p:spPr>
          <a:xfrm>
            <a:off x="3671163" y="3248151"/>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0</a:t>
            </a:r>
          </a:p>
        </p:txBody>
      </p:sp>
      <p:sp>
        <p:nvSpPr>
          <p:cNvPr id="87" name="Rechteck 86">
            <a:extLst>
              <a:ext uri="{FF2B5EF4-FFF2-40B4-BE49-F238E27FC236}">
                <a16:creationId xmlns:a16="http://schemas.microsoft.com/office/drawing/2014/main" id="{7E1D8A8F-DC13-42CA-A14D-FFCC6160AFA9}"/>
              </a:ext>
            </a:extLst>
          </p:cNvPr>
          <p:cNvSpPr/>
          <p:nvPr/>
        </p:nvSpPr>
        <p:spPr>
          <a:xfrm>
            <a:off x="5300595" y="2824599"/>
            <a:ext cx="696036" cy="318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dirty="0">
                <a:solidFill>
                  <a:schemeClr val="tx1"/>
                </a:solidFill>
              </a:rPr>
              <a:t>97</a:t>
            </a:r>
          </a:p>
        </p:txBody>
      </p:sp>
      <p:sp>
        <p:nvSpPr>
          <p:cNvPr id="88" name="Rechteck 87">
            <a:extLst>
              <a:ext uri="{FF2B5EF4-FFF2-40B4-BE49-F238E27FC236}">
                <a16:creationId xmlns:a16="http://schemas.microsoft.com/office/drawing/2014/main" id="{936D6D35-7645-420D-8699-A9FC25F19D3F}"/>
              </a:ext>
            </a:extLst>
          </p:cNvPr>
          <p:cNvSpPr/>
          <p:nvPr/>
        </p:nvSpPr>
        <p:spPr>
          <a:xfrm>
            <a:off x="5300595" y="2413664"/>
            <a:ext cx="696036" cy="3184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de-DE" dirty="0">
                <a:solidFill>
                  <a:schemeClr val="tx1"/>
                </a:solidFill>
              </a:rPr>
              <a:t>24</a:t>
            </a:r>
          </a:p>
        </p:txBody>
      </p:sp>
      <p:pic>
        <p:nvPicPr>
          <p:cNvPr id="65" name="Grafik 64" descr="Schließen">
            <a:extLst>
              <a:ext uri="{FF2B5EF4-FFF2-40B4-BE49-F238E27FC236}">
                <a16:creationId xmlns:a16="http://schemas.microsoft.com/office/drawing/2014/main" id="{58115791-5E78-472A-8298-676E8E734E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8761" y="2252663"/>
            <a:ext cx="675904" cy="1972762"/>
          </a:xfrm>
          <a:prstGeom prst="rect">
            <a:avLst/>
          </a:prstGeom>
        </p:spPr>
      </p:pic>
      <p:pic>
        <p:nvPicPr>
          <p:cNvPr id="69" name="Grafik 68">
            <a:extLst>
              <a:ext uri="{FF2B5EF4-FFF2-40B4-BE49-F238E27FC236}">
                <a16:creationId xmlns:a16="http://schemas.microsoft.com/office/drawing/2014/main" id="{3C0A4E9A-DD59-4216-A802-497205403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3732" y="4452678"/>
            <a:ext cx="903184" cy="644525"/>
          </a:xfrm>
          <a:prstGeom prst="rect">
            <a:avLst/>
          </a:prstGeom>
        </p:spPr>
      </p:pic>
      <p:pic>
        <p:nvPicPr>
          <p:cNvPr id="57" name="Grafik 56">
            <a:extLst>
              <a:ext uri="{FF2B5EF4-FFF2-40B4-BE49-F238E27FC236}">
                <a16:creationId xmlns:a16="http://schemas.microsoft.com/office/drawing/2014/main" id="{722C0353-912B-47BE-8E21-E2086AA2C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3895" y="749434"/>
            <a:ext cx="1056096" cy="528827"/>
          </a:xfrm>
          <a:prstGeom prst="rect">
            <a:avLst/>
          </a:prstGeom>
        </p:spPr>
      </p:pic>
    </p:spTree>
    <p:extLst>
      <p:ext uri="{BB962C8B-B14F-4D97-AF65-F5344CB8AC3E}">
        <p14:creationId xmlns:p14="http://schemas.microsoft.com/office/powerpoint/2010/main" val="581771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a:xfrm>
            <a:off x="2590800" y="365125"/>
            <a:ext cx="8762999" cy="1325563"/>
          </a:xfrm>
        </p:spPr>
        <p:txBody>
          <a:bodyPr>
            <a:normAutofit/>
          </a:bodyPr>
          <a:lstStyle/>
          <a:p>
            <a:r>
              <a:rPr lang="de-DE" sz="3600" dirty="0"/>
              <a:t>Arbeit nicht geschafft, die Zeit vergeht</a:t>
            </a:r>
          </a:p>
        </p:txBody>
      </p:sp>
      <p:sp>
        <p:nvSpPr>
          <p:cNvPr id="60" name="Inhaltsplatzhalter 2">
            <a:extLst>
              <a:ext uri="{FF2B5EF4-FFF2-40B4-BE49-F238E27FC236}">
                <a16:creationId xmlns:a16="http://schemas.microsoft.com/office/drawing/2014/main" id="{6F7BF056-243C-4FE3-8969-E602E3DD48FC}"/>
              </a:ext>
            </a:extLst>
          </p:cNvPr>
          <p:cNvSpPr>
            <a:spLocks noGrp="1"/>
          </p:cNvSpPr>
          <p:nvPr>
            <p:ph idx="1"/>
          </p:nvPr>
        </p:nvSpPr>
        <p:spPr>
          <a:xfrm>
            <a:off x="838200" y="1825625"/>
            <a:ext cx="10948988" cy="4703763"/>
          </a:xfrm>
        </p:spPr>
        <p:txBody>
          <a:bodyPr/>
          <a:lstStyle/>
          <a:p>
            <a:r>
              <a:rPr lang="de-DE" dirty="0"/>
              <a:t>Die Planung sollte nicht in der Vergangenheit stattfinden</a:t>
            </a:r>
          </a:p>
          <a:p>
            <a:r>
              <a:rPr lang="de-DE" dirty="0"/>
              <a:t>Durch verlassen der aktuellen Zeitlinie wäre es theoretisch Möglich in der Vergangenheit Produktions-Aufträge ab zu arbeiten, jedoch hat uns die Dokumentationsreihe „Zurück in die Zukunft“ gelehrt, dass eine unvorsichtige Vorgehensweise in der Vergangenheit, dazu führen kann dass sich die Gegenwart und Zukunft verändern könnte, wenn man nicht aufpasst steht man plötzlich vollständig ohne Produktion da, dann kann man das ganze Geschäft einstellen</a:t>
            </a:r>
          </a:p>
          <a:p>
            <a:r>
              <a:rPr lang="de-DE" dirty="0"/>
              <a:t>Die Planung sollte in der Gegenwart und Zukunft platziert werden</a:t>
            </a:r>
          </a:p>
          <a:p>
            <a:r>
              <a:rPr lang="de-DE" dirty="0"/>
              <a:t>Daher alle offenen Aufträge mit vorhandenen Kapazitäten neu terminieren</a:t>
            </a:r>
          </a:p>
          <a:p>
            <a:endParaRPr lang="de-DE" dirty="0"/>
          </a:p>
        </p:txBody>
      </p:sp>
      <p:pic>
        <p:nvPicPr>
          <p:cNvPr id="13" name="Grafik 12">
            <a:extLst>
              <a:ext uri="{FF2B5EF4-FFF2-40B4-BE49-F238E27FC236}">
                <a16:creationId xmlns:a16="http://schemas.microsoft.com/office/drawing/2014/main" id="{272B9C6A-0DA3-47D3-98F2-D5346B308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62" y="365124"/>
            <a:ext cx="1632521" cy="1235074"/>
          </a:xfrm>
          <a:prstGeom prst="rect">
            <a:avLst/>
          </a:prstGeom>
        </p:spPr>
      </p:pic>
      <p:pic>
        <p:nvPicPr>
          <p:cNvPr id="5" name="Grafik 4">
            <a:extLst>
              <a:ext uri="{FF2B5EF4-FFF2-40B4-BE49-F238E27FC236}">
                <a16:creationId xmlns:a16="http://schemas.microsoft.com/office/drawing/2014/main" id="{F8C9BE62-7CFD-49F5-8338-D2B68BFA5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3895" y="743378"/>
            <a:ext cx="1056096" cy="528827"/>
          </a:xfrm>
          <a:prstGeom prst="rect">
            <a:avLst/>
          </a:prstGeom>
        </p:spPr>
      </p:pic>
    </p:spTree>
    <p:extLst>
      <p:ext uri="{BB962C8B-B14F-4D97-AF65-F5344CB8AC3E}">
        <p14:creationId xmlns:p14="http://schemas.microsoft.com/office/powerpoint/2010/main" val="1539194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ussdiagramm: Verbinder 5">
            <a:extLst>
              <a:ext uri="{FF2B5EF4-FFF2-40B4-BE49-F238E27FC236}">
                <a16:creationId xmlns:a16="http://schemas.microsoft.com/office/drawing/2014/main" id="{A48B6971-646A-4B63-A2EB-F897C8BB3911}"/>
              </a:ext>
            </a:extLst>
          </p:cNvPr>
          <p:cNvSpPr/>
          <p:nvPr/>
        </p:nvSpPr>
        <p:spPr>
          <a:xfrm>
            <a:off x="3271346" y="3915493"/>
            <a:ext cx="170121" cy="180753"/>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Dimensionslos – </a:t>
            </a:r>
            <a:r>
              <a:rPr lang="de-DE" dirty="0">
                <a:hlinkClick r:id="rId2"/>
              </a:rPr>
              <a:t>Definition eines Artikels</a:t>
            </a:r>
            <a:endParaRPr lang="de-DE" dirty="0"/>
          </a:p>
        </p:txBody>
      </p:sp>
      <p:grpSp>
        <p:nvGrpSpPr>
          <p:cNvPr id="10" name="Gruppieren 9">
            <a:extLst>
              <a:ext uri="{FF2B5EF4-FFF2-40B4-BE49-F238E27FC236}">
                <a16:creationId xmlns:a16="http://schemas.microsoft.com/office/drawing/2014/main" id="{BE0738F5-2AAA-4BB0-862C-50F6AED28DC4}"/>
              </a:ext>
            </a:extLst>
          </p:cNvPr>
          <p:cNvGrpSpPr/>
          <p:nvPr/>
        </p:nvGrpSpPr>
        <p:grpSpPr>
          <a:xfrm>
            <a:off x="2379056" y="3517195"/>
            <a:ext cx="1954702" cy="977351"/>
            <a:chOff x="1543865" y="1686993"/>
            <a:chExt cx="1954702" cy="977351"/>
          </a:xfrm>
        </p:grpSpPr>
        <p:sp>
          <p:nvSpPr>
            <p:cNvPr id="11" name="Rechteck: abgerundete Ecken 10">
              <a:extLst>
                <a:ext uri="{FF2B5EF4-FFF2-40B4-BE49-F238E27FC236}">
                  <a16:creationId xmlns:a16="http://schemas.microsoft.com/office/drawing/2014/main" id="{EBB8D45B-A069-49E5-A366-3612C5C4674A}"/>
                </a:ext>
              </a:extLst>
            </p:cNvPr>
            <p:cNvSpPr/>
            <p:nvPr/>
          </p:nvSpPr>
          <p:spPr>
            <a:xfrm>
              <a:off x="1543865" y="1686993"/>
              <a:ext cx="1954702" cy="977351"/>
            </a:xfrm>
            <a:prstGeom prst="roundRect">
              <a:avLst>
                <a:gd name="adj" fmla="val 10000"/>
              </a:avLst>
            </a:prstGeom>
            <a:solidFill>
              <a:schemeClr val="accent1"/>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2" name="Rechteck: abgerundete Ecken 4">
              <a:extLst>
                <a:ext uri="{FF2B5EF4-FFF2-40B4-BE49-F238E27FC236}">
                  <a16:creationId xmlns:a16="http://schemas.microsoft.com/office/drawing/2014/main" id="{485842C0-F3EC-4FA3-8C8D-AD0330771A5B}"/>
                </a:ext>
              </a:extLst>
            </p:cNvPr>
            <p:cNvSpPr txBox="1"/>
            <p:nvPr/>
          </p:nvSpPr>
          <p:spPr>
            <a:xfrm>
              <a:off x="1572491" y="1715619"/>
              <a:ext cx="1897450" cy="9200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de-DE" sz="2100" kern="1200" dirty="0"/>
                <a:t>Artikel</a:t>
              </a:r>
            </a:p>
            <a:p>
              <a:pPr marL="0" lvl="0" indent="0" algn="ctr" defTabSz="933450">
                <a:lnSpc>
                  <a:spcPct val="90000"/>
                </a:lnSpc>
                <a:spcBef>
                  <a:spcPct val="0"/>
                </a:spcBef>
                <a:spcAft>
                  <a:spcPct val="35000"/>
                </a:spcAft>
                <a:buNone/>
              </a:pPr>
              <a:r>
                <a:rPr lang="de-DE" sz="2100" kern="1200" dirty="0" err="1"/>
                <a:t>Fluxkompensator</a:t>
              </a:r>
              <a:endParaRPr lang="de-DE" sz="2100" kern="1200" dirty="0"/>
            </a:p>
          </p:txBody>
        </p:sp>
      </p:grpSp>
      <p:pic>
        <p:nvPicPr>
          <p:cNvPr id="7" name="Grafik 6">
            <a:extLst>
              <a:ext uri="{FF2B5EF4-FFF2-40B4-BE49-F238E27FC236}">
                <a16:creationId xmlns:a16="http://schemas.microsoft.com/office/drawing/2014/main" id="{019EA1DE-0572-4BA1-A2DD-21801EF26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406" y="1991811"/>
            <a:ext cx="2014058" cy="2014058"/>
          </a:xfrm>
          <a:prstGeom prst="rect">
            <a:avLst/>
          </a:prstGeom>
        </p:spPr>
      </p:pic>
    </p:spTree>
    <p:extLst>
      <p:ext uri="{BB962C8B-B14F-4D97-AF65-F5344CB8AC3E}">
        <p14:creationId xmlns:p14="http://schemas.microsoft.com/office/powerpoint/2010/main" val="175117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000"/>
                                  </p:stCondLst>
                                  <p:childTnLst>
                                    <p:animEffect transition="out" filter="fade">
                                      <p:cBhvr>
                                        <p:cTn id="6" dur="1500"/>
                                        <p:tgtEl>
                                          <p:spTgt spid="7"/>
                                        </p:tgtEl>
                                      </p:cBhvr>
                                    </p:animEffect>
                                    <p:set>
                                      <p:cBhvr>
                                        <p:cTn id="7" dur="1" fill="hold">
                                          <p:stCondLst>
                                            <p:cond delay="1499"/>
                                          </p:stCondLst>
                                        </p:cTn>
                                        <p:tgtEl>
                                          <p:spTgt spid="7"/>
                                        </p:tgtEl>
                                        <p:attrNameLst>
                                          <p:attrName>style.visibility</p:attrName>
                                        </p:attrNameLst>
                                      </p:cBhvr>
                                      <p:to>
                                        <p:strVal val="hidden"/>
                                      </p:to>
                                    </p:set>
                                  </p:childTnLst>
                                </p:cTn>
                              </p:par>
                              <p:par>
                                <p:cTn id="8" presetID="53" presetClass="entr" presetSubtype="16"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 calcmode="lin" valueType="num">
                                      <p:cBhvr>
                                        <p:cTn id="10" dur="2000" fill="hold"/>
                                        <p:tgtEl>
                                          <p:spTgt spid="10"/>
                                        </p:tgtEl>
                                        <p:attrNameLst>
                                          <p:attrName>ppt_w</p:attrName>
                                        </p:attrNameLst>
                                      </p:cBhvr>
                                      <p:tavLst>
                                        <p:tav tm="0">
                                          <p:val>
                                            <p:fltVal val="0"/>
                                          </p:val>
                                        </p:tav>
                                        <p:tav tm="100000">
                                          <p:val>
                                            <p:strVal val="#ppt_w"/>
                                          </p:val>
                                        </p:tav>
                                      </p:tavLst>
                                    </p:anim>
                                    <p:anim calcmode="lin" valueType="num">
                                      <p:cBhvr>
                                        <p:cTn id="11" dur="2000" fill="hold"/>
                                        <p:tgtEl>
                                          <p:spTgt spid="10"/>
                                        </p:tgtEl>
                                        <p:attrNameLst>
                                          <p:attrName>ppt_h</p:attrName>
                                        </p:attrNameLst>
                                      </p:cBhvr>
                                      <p:tavLst>
                                        <p:tav tm="0">
                                          <p:val>
                                            <p:fltVal val="0"/>
                                          </p:val>
                                        </p:tav>
                                        <p:tav tm="100000">
                                          <p:val>
                                            <p:strVal val="#ppt_h"/>
                                          </p:val>
                                        </p:tav>
                                      </p:tavLst>
                                    </p:anim>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normAutofit/>
          </a:bodyPr>
          <a:lstStyle/>
          <a:p>
            <a:r>
              <a:rPr lang="de-DE" sz="3600" dirty="0"/>
              <a:t>Warum alle Aufträge neu terminieren?</a:t>
            </a:r>
          </a:p>
        </p:txBody>
      </p:sp>
      <p:sp>
        <p:nvSpPr>
          <p:cNvPr id="60" name="Inhaltsplatzhalter 2">
            <a:extLst>
              <a:ext uri="{FF2B5EF4-FFF2-40B4-BE49-F238E27FC236}">
                <a16:creationId xmlns:a16="http://schemas.microsoft.com/office/drawing/2014/main" id="{6F7BF056-243C-4FE3-8969-E602E3DD48FC}"/>
              </a:ext>
            </a:extLst>
          </p:cNvPr>
          <p:cNvSpPr>
            <a:spLocks noGrp="1"/>
          </p:cNvSpPr>
          <p:nvPr>
            <p:ph idx="1"/>
          </p:nvPr>
        </p:nvSpPr>
        <p:spPr>
          <a:xfrm>
            <a:off x="838200" y="1825625"/>
            <a:ext cx="10948988" cy="4703763"/>
          </a:xfrm>
        </p:spPr>
        <p:txBody>
          <a:bodyPr>
            <a:normAutofit fontScale="92500"/>
          </a:bodyPr>
          <a:lstStyle/>
          <a:p>
            <a:r>
              <a:rPr lang="de-DE" dirty="0"/>
              <a:t>Nicht nur die verstrichene Zeit ist eine neue Tatsache</a:t>
            </a:r>
          </a:p>
          <a:p>
            <a:r>
              <a:rPr lang="de-DE" dirty="0"/>
              <a:t>Es können neue Information zum Personal eingegangen sein</a:t>
            </a:r>
          </a:p>
          <a:p>
            <a:r>
              <a:rPr lang="de-DE" dirty="0"/>
              <a:t>Auch Maschinen am Arbeitsplatz können kurzfristig ausfallen</a:t>
            </a:r>
          </a:p>
          <a:p>
            <a:r>
              <a:rPr lang="de-DE" dirty="0"/>
              <a:t>Neue Aufträge können eingegangen sein, die „wichtiger“ als bereits vorhandene Aufträge sind</a:t>
            </a:r>
          </a:p>
          <a:p>
            <a:r>
              <a:rPr lang="de-DE" dirty="0"/>
              <a:t>Eventuell kann verschoben werden, ohne einen Kunden-Liefertermin verschieben zu müssen</a:t>
            </a:r>
          </a:p>
          <a:p>
            <a:r>
              <a:rPr lang="de-DE" dirty="0"/>
              <a:t>Es wird kein „Berg“ an Arbeit mehr in der Vergangenheit außer Acht gelassen</a:t>
            </a:r>
          </a:p>
          <a:p>
            <a:r>
              <a:rPr lang="de-DE" dirty="0"/>
              <a:t>Neue Aufträge können mit den verbliebenen Kapazitäten eingeplant werden</a:t>
            </a:r>
          </a:p>
          <a:p>
            <a:r>
              <a:rPr lang="de-DE" dirty="0"/>
              <a:t>Der Einlastungsstapel kann alle Aufträge neu terminieren</a:t>
            </a:r>
          </a:p>
          <a:p>
            <a:endParaRPr lang="de-DE" dirty="0"/>
          </a:p>
        </p:txBody>
      </p:sp>
    </p:spTree>
    <p:extLst>
      <p:ext uri="{BB962C8B-B14F-4D97-AF65-F5344CB8AC3E}">
        <p14:creationId xmlns:p14="http://schemas.microsoft.com/office/powerpoint/2010/main" val="2957112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normAutofit/>
          </a:bodyPr>
          <a:lstStyle/>
          <a:p>
            <a:r>
              <a:rPr lang="de-DE" sz="3600" dirty="0"/>
              <a:t>Der Einlastungsstapel</a:t>
            </a:r>
          </a:p>
        </p:txBody>
      </p:sp>
      <p:pic>
        <p:nvPicPr>
          <p:cNvPr id="4" name="Inhaltsplatzhalter 3">
            <a:extLst>
              <a:ext uri="{FF2B5EF4-FFF2-40B4-BE49-F238E27FC236}">
                <a16:creationId xmlns:a16="http://schemas.microsoft.com/office/drawing/2014/main" id="{0EAAF92C-99CC-4E0C-A25F-68DF0DBA2D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695451"/>
            <a:ext cx="5630371" cy="3933824"/>
          </a:xfrm>
        </p:spPr>
      </p:pic>
      <p:pic>
        <p:nvPicPr>
          <p:cNvPr id="6" name="Grafik 5">
            <a:extLst>
              <a:ext uri="{FF2B5EF4-FFF2-40B4-BE49-F238E27FC236}">
                <a16:creationId xmlns:a16="http://schemas.microsoft.com/office/drawing/2014/main" id="{5C11C72C-9A50-4A2B-A5E1-0B9361856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19" y="1690688"/>
            <a:ext cx="5630370" cy="3945320"/>
          </a:xfrm>
          <a:prstGeom prst="rect">
            <a:avLst/>
          </a:prstGeom>
        </p:spPr>
      </p:pic>
      <p:pic>
        <p:nvPicPr>
          <p:cNvPr id="8" name="Grafik 7">
            <a:extLst>
              <a:ext uri="{FF2B5EF4-FFF2-40B4-BE49-F238E27FC236}">
                <a16:creationId xmlns:a16="http://schemas.microsoft.com/office/drawing/2014/main" id="{6CF1F3D5-1C8F-4002-AF86-4466D7646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7339" y="3662363"/>
            <a:ext cx="2734421" cy="2571750"/>
          </a:xfrm>
          <a:prstGeom prst="rect">
            <a:avLst/>
          </a:prstGeom>
        </p:spPr>
      </p:pic>
    </p:spTree>
    <p:extLst>
      <p:ext uri="{BB962C8B-B14F-4D97-AF65-F5344CB8AC3E}">
        <p14:creationId xmlns:p14="http://schemas.microsoft.com/office/powerpoint/2010/main" val="28826187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a:xfrm>
            <a:off x="2192110" y="365125"/>
            <a:ext cx="9161689" cy="1325563"/>
          </a:xfrm>
        </p:spPr>
        <p:txBody>
          <a:bodyPr>
            <a:normAutofit/>
          </a:bodyPr>
          <a:lstStyle/>
          <a:p>
            <a:r>
              <a:rPr lang="de-DE" sz="2800" b="1" dirty="0"/>
              <a:t>Der Einlastungsstapel – Auf der Welle der Zukunft reiten</a:t>
            </a:r>
          </a:p>
        </p:txBody>
      </p:sp>
      <p:sp>
        <p:nvSpPr>
          <p:cNvPr id="5" name="Inhaltsplatzhalter 4">
            <a:extLst>
              <a:ext uri="{FF2B5EF4-FFF2-40B4-BE49-F238E27FC236}">
                <a16:creationId xmlns:a16="http://schemas.microsoft.com/office/drawing/2014/main" id="{2B2F8684-E93F-4305-A144-A706D66A9A1C}"/>
              </a:ext>
            </a:extLst>
          </p:cNvPr>
          <p:cNvSpPr>
            <a:spLocks noGrp="1"/>
          </p:cNvSpPr>
          <p:nvPr>
            <p:ph idx="1"/>
          </p:nvPr>
        </p:nvSpPr>
        <p:spPr/>
        <p:txBody>
          <a:bodyPr>
            <a:normAutofit fontScale="92500" lnSpcReduction="20000"/>
          </a:bodyPr>
          <a:lstStyle/>
          <a:p>
            <a:r>
              <a:rPr lang="de-DE" dirty="0"/>
              <a:t>Die Reihenfolge ist „egal“ wenn für alle Aufträge ausreichend Kapazitäten vorhanden ist</a:t>
            </a:r>
          </a:p>
          <a:p>
            <a:r>
              <a:rPr lang="de-DE" dirty="0"/>
              <a:t>Gibt es mehr Aufträge als Zeit um diese abzuarbeiten, so kann der Einlastungsstapel, unter Umständen die Zeit „unfair“ verteilen</a:t>
            </a:r>
          </a:p>
          <a:p>
            <a:r>
              <a:rPr lang="de-DE" dirty="0"/>
              <a:t>Wird eine Verteil-Reihenfolge gewählt, dessen Werte vom Anwender nach dem terminieren wieder verändert werden, so kann ein unvorhergesehenes Verhalten bei der nächsten „Einlastung“ von Aufträgen entstehen</a:t>
            </a:r>
          </a:p>
          <a:p>
            <a:r>
              <a:rPr lang="de-DE" dirty="0"/>
              <a:t>„faires“ Verfahren müsste noch umgesetzt werden …. in der Zukunft</a:t>
            </a:r>
          </a:p>
          <a:p>
            <a:r>
              <a:rPr lang="de-DE" dirty="0"/>
              <a:t>Eventuell muss jedoch statt einem „fairen“ Verfahren auch eines für die beste Selbsterhaltung angestrebt werden (z.B. A-Kunden zuerst)</a:t>
            </a:r>
          </a:p>
          <a:p>
            <a:r>
              <a:rPr lang="de-DE" dirty="0"/>
              <a:t>Sortierung nach Auftragsnummer aktuell „fairstes“ und stabiles Verfahren </a:t>
            </a:r>
          </a:p>
        </p:txBody>
      </p:sp>
      <p:pic>
        <p:nvPicPr>
          <p:cNvPr id="4" name="Grafik 3">
            <a:extLst>
              <a:ext uri="{FF2B5EF4-FFF2-40B4-BE49-F238E27FC236}">
                <a16:creationId xmlns:a16="http://schemas.microsoft.com/office/drawing/2014/main" id="{B41E2085-5EB0-44BA-B17E-CC64D9A1A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18" y="0"/>
            <a:ext cx="2157393" cy="1228185"/>
          </a:xfrm>
          <a:prstGeom prst="rect">
            <a:avLst/>
          </a:prstGeom>
        </p:spPr>
      </p:pic>
    </p:spTree>
    <p:extLst>
      <p:ext uri="{BB962C8B-B14F-4D97-AF65-F5344CB8AC3E}">
        <p14:creationId xmlns:p14="http://schemas.microsoft.com/office/powerpoint/2010/main" val="25214349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4249A-95D3-4F7A-AB25-F17E4D707A85}"/>
              </a:ext>
            </a:extLst>
          </p:cNvPr>
          <p:cNvSpPr>
            <a:spLocks noGrp="1"/>
          </p:cNvSpPr>
          <p:nvPr>
            <p:ph type="title"/>
          </p:nvPr>
        </p:nvSpPr>
        <p:spPr/>
        <p:txBody>
          <a:bodyPr>
            <a:normAutofit/>
          </a:bodyPr>
          <a:lstStyle/>
          <a:p>
            <a:r>
              <a:rPr lang="de-DE" sz="3600" dirty="0"/>
              <a:t>5. </a:t>
            </a:r>
            <a:r>
              <a:rPr lang="de-DE" sz="3600" dirty="0" err="1"/>
              <a:t>Autojob</a:t>
            </a:r>
            <a:r>
              <a:rPr lang="de-DE" sz="3600" dirty="0"/>
              <a:t> – Einlastungsstapel</a:t>
            </a:r>
          </a:p>
        </p:txBody>
      </p:sp>
      <p:sp>
        <p:nvSpPr>
          <p:cNvPr id="3" name="Inhaltsplatzhalter 2">
            <a:extLst>
              <a:ext uri="{FF2B5EF4-FFF2-40B4-BE49-F238E27FC236}">
                <a16:creationId xmlns:a16="http://schemas.microsoft.com/office/drawing/2014/main" id="{682B9FE0-AE4F-4863-9B9E-3F307A3856EC}"/>
              </a:ext>
            </a:extLst>
          </p:cNvPr>
          <p:cNvSpPr>
            <a:spLocks noGrp="1"/>
          </p:cNvSpPr>
          <p:nvPr>
            <p:ph idx="1"/>
          </p:nvPr>
        </p:nvSpPr>
        <p:spPr/>
        <p:txBody>
          <a:bodyPr/>
          <a:lstStyle/>
          <a:p>
            <a:r>
              <a:rPr lang="de-DE" dirty="0"/>
              <a:t>Modul „</a:t>
            </a:r>
            <a:r>
              <a:rPr lang="de-DE" dirty="0" err="1"/>
              <a:t>prog</a:t>
            </a:r>
            <a:r>
              <a:rPr lang="de-DE" dirty="0"/>
              <a:t>/</a:t>
            </a:r>
            <a:r>
              <a:rPr lang="de-DE" dirty="0" err="1"/>
              <a:t>pps</a:t>
            </a:r>
            <a:r>
              <a:rPr lang="de-DE" dirty="0"/>
              <a:t>/</a:t>
            </a:r>
            <a:r>
              <a:rPr lang="de-DE" dirty="0" err="1"/>
              <a:t>atrag</a:t>
            </a:r>
            <a:r>
              <a:rPr lang="de-DE" dirty="0"/>
              <a:t>/</a:t>
            </a:r>
            <a:r>
              <a:rPr lang="de-DE" dirty="0" err="1"/>
              <a:t>repatrag</a:t>
            </a:r>
            <a:r>
              <a:rPr lang="de-DE" dirty="0"/>
              <a:t>/</a:t>
            </a:r>
            <a:r>
              <a:rPr lang="de-DE" dirty="0" err="1"/>
              <a:t>einlast.out</a:t>
            </a:r>
            <a:r>
              <a:rPr lang="de-DE" dirty="0"/>
              <a:t>“</a:t>
            </a:r>
          </a:p>
          <a:p>
            <a:r>
              <a:rPr lang="de-DE" dirty="0"/>
              <a:t>Reiht alle offenen Produktionsaufträge nach einer vorgegebenen Reihenfolge in einen Verteillauf ein</a:t>
            </a:r>
          </a:p>
          <a:p>
            <a:r>
              <a:rPr lang="de-DE" dirty="0"/>
              <a:t>Verteilt Zeitbedarf der Produktionsaufträge auf vorhandene freie Kapazitäten</a:t>
            </a:r>
          </a:p>
          <a:p>
            <a:r>
              <a:rPr lang="de-DE" dirty="0"/>
              <a:t>Meldet Termine die nicht eingehalten werden können</a:t>
            </a:r>
          </a:p>
        </p:txBody>
      </p:sp>
      <p:pic>
        <p:nvPicPr>
          <p:cNvPr id="7" name="Grafik 6">
            <a:extLst>
              <a:ext uri="{FF2B5EF4-FFF2-40B4-BE49-F238E27FC236}">
                <a16:creationId xmlns:a16="http://schemas.microsoft.com/office/drawing/2014/main" id="{37792F18-ACFF-49CD-A20E-4FE4E076D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249636"/>
            <a:ext cx="3440750" cy="1608364"/>
          </a:xfrm>
          <a:prstGeom prst="rect">
            <a:avLst/>
          </a:prstGeom>
        </p:spPr>
      </p:pic>
    </p:spTree>
    <p:extLst>
      <p:ext uri="{BB962C8B-B14F-4D97-AF65-F5344CB8AC3E}">
        <p14:creationId xmlns:p14="http://schemas.microsoft.com/office/powerpoint/2010/main" val="2186593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CF975-3D98-4AE4-A26D-F607ED9CBAEB}"/>
              </a:ext>
            </a:extLst>
          </p:cNvPr>
          <p:cNvSpPr>
            <a:spLocks noGrp="1"/>
          </p:cNvSpPr>
          <p:nvPr>
            <p:ph type="title"/>
          </p:nvPr>
        </p:nvSpPr>
        <p:spPr/>
        <p:txBody>
          <a:bodyPr/>
          <a:lstStyle/>
          <a:p>
            <a:r>
              <a:rPr lang="de-DE" dirty="0"/>
              <a:t>Manuelles eingreifen – Der Leitstand</a:t>
            </a:r>
          </a:p>
        </p:txBody>
      </p:sp>
      <p:sp>
        <p:nvSpPr>
          <p:cNvPr id="3" name="Inhaltsplatzhalter 2">
            <a:extLst>
              <a:ext uri="{FF2B5EF4-FFF2-40B4-BE49-F238E27FC236}">
                <a16:creationId xmlns:a16="http://schemas.microsoft.com/office/drawing/2014/main" id="{9894C72E-22E8-4468-9888-A7AB168AED1D}"/>
              </a:ext>
            </a:extLst>
          </p:cNvPr>
          <p:cNvSpPr>
            <a:spLocks noGrp="1"/>
          </p:cNvSpPr>
          <p:nvPr>
            <p:ph idx="1"/>
          </p:nvPr>
        </p:nvSpPr>
        <p:spPr/>
        <p:txBody>
          <a:bodyPr>
            <a:normAutofit fontScale="92500"/>
          </a:bodyPr>
          <a:lstStyle/>
          <a:p>
            <a:r>
              <a:rPr lang="de-DE" dirty="0"/>
              <a:t>Produktionsaufträge können manuell terminiert werden</a:t>
            </a:r>
          </a:p>
          <a:p>
            <a:r>
              <a:rPr lang="de-DE" dirty="0"/>
              <a:t>Diese müssen „fixiert“ werden, damit diese nicht in der nächsten Nacht wieder automatisch an einen andern „</a:t>
            </a:r>
            <a:r>
              <a:rPr lang="de-DE" dirty="0" err="1"/>
              <a:t>Zeitslot</a:t>
            </a:r>
            <a:r>
              <a:rPr lang="de-DE" dirty="0"/>
              <a:t>“ terminiert werden</a:t>
            </a:r>
          </a:p>
          <a:p>
            <a:r>
              <a:rPr lang="de-DE" dirty="0"/>
              <a:t>Manuelles Verschieben, Terminieren und Fixieren, wenn es denn wirklich sein muss, kann über den Leitstand per Drag &amp; Drop erfolgen</a:t>
            </a:r>
          </a:p>
          <a:p>
            <a:r>
              <a:rPr lang="de-DE" dirty="0"/>
              <a:t>Auch für fixierte Aufträge kann die Zeit ablaufen, fixierte Aufträge in der Vergangenheit werden vom Einlastungsstapel wieder in den aktuellen Lauf aufgenommen</a:t>
            </a:r>
          </a:p>
          <a:p>
            <a:r>
              <a:rPr lang="de-DE" dirty="0"/>
              <a:t>Der Leitstand ist nicht dazu geeignet, um alle Aufträge mit der Hand zu terminieren – jeden Tag aufs Neue</a:t>
            </a:r>
          </a:p>
        </p:txBody>
      </p:sp>
    </p:spTree>
    <p:extLst>
      <p:ext uri="{BB962C8B-B14F-4D97-AF65-F5344CB8AC3E}">
        <p14:creationId xmlns:p14="http://schemas.microsoft.com/office/powerpoint/2010/main" val="179673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A77E4-9FC8-4CD1-9AD2-D8AA8A361F69}"/>
              </a:ext>
            </a:extLst>
          </p:cNvPr>
          <p:cNvSpPr>
            <a:spLocks noGrp="1"/>
          </p:cNvSpPr>
          <p:nvPr>
            <p:ph type="title"/>
          </p:nvPr>
        </p:nvSpPr>
        <p:spPr/>
        <p:txBody>
          <a:bodyPr/>
          <a:lstStyle/>
          <a:p>
            <a:r>
              <a:rPr lang="de-DE" dirty="0"/>
              <a:t>Der „Leitstand“</a:t>
            </a:r>
          </a:p>
        </p:txBody>
      </p:sp>
      <p:pic>
        <p:nvPicPr>
          <p:cNvPr id="5" name="Inhaltsplatzhalter 4">
            <a:extLst>
              <a:ext uri="{FF2B5EF4-FFF2-40B4-BE49-F238E27FC236}">
                <a16:creationId xmlns:a16="http://schemas.microsoft.com/office/drawing/2014/main" id="{71156D8B-C02B-49AA-BF97-A358A5F26F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15021"/>
            <a:ext cx="9415462" cy="4405591"/>
          </a:xfrm>
        </p:spPr>
      </p:pic>
      <p:pic>
        <p:nvPicPr>
          <p:cNvPr id="7" name="Grafik 6">
            <a:extLst>
              <a:ext uri="{FF2B5EF4-FFF2-40B4-BE49-F238E27FC236}">
                <a16:creationId xmlns:a16="http://schemas.microsoft.com/office/drawing/2014/main" id="{4E365FD9-4940-4FDD-A244-F5599AF38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650" y="3584995"/>
            <a:ext cx="3238509" cy="3006314"/>
          </a:xfrm>
          <a:prstGeom prst="rect">
            <a:avLst/>
          </a:prstGeom>
        </p:spPr>
      </p:pic>
      <p:sp>
        <p:nvSpPr>
          <p:cNvPr id="8" name="Rechteck 7">
            <a:extLst>
              <a:ext uri="{FF2B5EF4-FFF2-40B4-BE49-F238E27FC236}">
                <a16:creationId xmlns:a16="http://schemas.microsoft.com/office/drawing/2014/main" id="{8A26AEDE-E8F9-4B26-981D-3F1247D0A3E0}"/>
              </a:ext>
            </a:extLst>
          </p:cNvPr>
          <p:cNvSpPr/>
          <p:nvPr/>
        </p:nvSpPr>
        <p:spPr>
          <a:xfrm>
            <a:off x="5400675" y="2271713"/>
            <a:ext cx="1704975" cy="1714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17CD03E4-BBD3-4C69-B48B-7F5C0B7BC0DF}"/>
              </a:ext>
            </a:extLst>
          </p:cNvPr>
          <p:cNvSpPr/>
          <p:nvPr/>
        </p:nvSpPr>
        <p:spPr>
          <a:xfrm>
            <a:off x="8646323" y="4286249"/>
            <a:ext cx="2159790" cy="14763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6F10219E-6DC3-4BE1-9C93-2601A85F93F7}"/>
              </a:ext>
            </a:extLst>
          </p:cNvPr>
          <p:cNvSpPr/>
          <p:nvPr/>
        </p:nvSpPr>
        <p:spPr>
          <a:xfrm>
            <a:off x="8643941" y="4982741"/>
            <a:ext cx="2159790" cy="14763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7961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1A642-2863-4601-86FB-4CA18B210446}"/>
              </a:ext>
            </a:extLst>
          </p:cNvPr>
          <p:cNvSpPr>
            <a:spLocks noGrp="1"/>
          </p:cNvSpPr>
          <p:nvPr>
            <p:ph type="title"/>
          </p:nvPr>
        </p:nvSpPr>
        <p:spPr/>
        <p:txBody>
          <a:bodyPr/>
          <a:lstStyle/>
          <a:p>
            <a:r>
              <a:rPr lang="de-DE" dirty="0"/>
              <a:t>Terminierung im Fertigungsarbeitsplan</a:t>
            </a:r>
          </a:p>
        </p:txBody>
      </p:sp>
      <p:sp>
        <p:nvSpPr>
          <p:cNvPr id="3" name="Inhaltsplatzhalter 2">
            <a:extLst>
              <a:ext uri="{FF2B5EF4-FFF2-40B4-BE49-F238E27FC236}">
                <a16:creationId xmlns:a16="http://schemas.microsoft.com/office/drawing/2014/main" id="{8D2BB20F-87AA-41BA-989C-6612DBE2FFB7}"/>
              </a:ext>
            </a:extLst>
          </p:cNvPr>
          <p:cNvSpPr>
            <a:spLocks noGrp="1"/>
          </p:cNvSpPr>
          <p:nvPr>
            <p:ph idx="1"/>
          </p:nvPr>
        </p:nvSpPr>
        <p:spPr/>
        <p:txBody>
          <a:bodyPr/>
          <a:lstStyle/>
          <a:p>
            <a:r>
              <a:rPr lang="de-DE" dirty="0"/>
              <a:t>Jede einzelne Position im Fertigungs-</a:t>
            </a:r>
            <a:r>
              <a:rPr lang="de-DE" dirty="0" err="1"/>
              <a:t>Arbeistplan</a:t>
            </a:r>
            <a:r>
              <a:rPr lang="de-DE" dirty="0"/>
              <a:t> wird terminiert und erhält einen Start- und Ende-Termin</a:t>
            </a:r>
          </a:p>
          <a:p>
            <a:r>
              <a:rPr lang="de-DE" dirty="0"/>
              <a:t>Sind bereits Zeiten auf eine Arbeitsplan-Position erfasst, so wird der Start-Zeitpunkt, auch durch den Einlastungsstapel, nicht mehr verändert</a:t>
            </a:r>
          </a:p>
          <a:p>
            <a:r>
              <a:rPr lang="de-DE" dirty="0"/>
              <a:t>In der Belegung der Kapazitätssegmente wird jedoch nur die Rest-Arbeitszeit eingelastet</a:t>
            </a:r>
          </a:p>
          <a:p>
            <a:r>
              <a:rPr lang="de-DE" dirty="0"/>
              <a:t>Über das Kontextmenü der Fertigungs-Arbeitsplan-Position kann die Belegung der Kapazitäten eingesehen werden</a:t>
            </a:r>
          </a:p>
        </p:txBody>
      </p:sp>
    </p:spTree>
    <p:extLst>
      <p:ext uri="{BB962C8B-B14F-4D97-AF65-F5344CB8AC3E}">
        <p14:creationId xmlns:p14="http://schemas.microsoft.com/office/powerpoint/2010/main" val="549894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1A642-2863-4601-86FB-4CA18B210446}"/>
              </a:ext>
            </a:extLst>
          </p:cNvPr>
          <p:cNvSpPr>
            <a:spLocks noGrp="1"/>
          </p:cNvSpPr>
          <p:nvPr>
            <p:ph type="title"/>
          </p:nvPr>
        </p:nvSpPr>
        <p:spPr/>
        <p:txBody>
          <a:bodyPr/>
          <a:lstStyle/>
          <a:p>
            <a:r>
              <a:rPr lang="de-DE" dirty="0"/>
              <a:t>Terminierung im Fertigungsarbeitsplan</a:t>
            </a:r>
          </a:p>
        </p:txBody>
      </p:sp>
      <p:pic>
        <p:nvPicPr>
          <p:cNvPr id="5" name="Inhaltsplatzhalter 4">
            <a:extLst>
              <a:ext uri="{FF2B5EF4-FFF2-40B4-BE49-F238E27FC236}">
                <a16:creationId xmlns:a16="http://schemas.microsoft.com/office/drawing/2014/main" id="{1ACB57B7-A637-4638-AA7E-CFB89CC80F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2031" y="1685925"/>
            <a:ext cx="8381005" cy="4806950"/>
          </a:xfrm>
        </p:spPr>
      </p:pic>
      <p:sp>
        <p:nvSpPr>
          <p:cNvPr id="6" name="Pfeil: nach rechts 5">
            <a:extLst>
              <a:ext uri="{FF2B5EF4-FFF2-40B4-BE49-F238E27FC236}">
                <a16:creationId xmlns:a16="http://schemas.microsoft.com/office/drawing/2014/main" id="{7DCDE4BF-F634-431D-B7B0-553A9173558A}"/>
              </a:ext>
            </a:extLst>
          </p:cNvPr>
          <p:cNvSpPr/>
          <p:nvPr/>
        </p:nvSpPr>
        <p:spPr>
          <a:xfrm>
            <a:off x="2819400" y="3690938"/>
            <a:ext cx="309563" cy="276225"/>
          </a:xfrm>
          <a:prstGeom prst="rightArrow">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7" name="Pfeil: nach rechts 6">
            <a:extLst>
              <a:ext uri="{FF2B5EF4-FFF2-40B4-BE49-F238E27FC236}">
                <a16:creationId xmlns:a16="http://schemas.microsoft.com/office/drawing/2014/main" id="{8EAA2E35-6D26-4CA8-83F8-95BB6772F287}"/>
              </a:ext>
            </a:extLst>
          </p:cNvPr>
          <p:cNvSpPr/>
          <p:nvPr/>
        </p:nvSpPr>
        <p:spPr>
          <a:xfrm>
            <a:off x="5700713" y="3414713"/>
            <a:ext cx="309563" cy="276225"/>
          </a:xfrm>
          <a:prstGeom prst="rightArrow">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58207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589E9-56D4-4F3D-96A7-24ABE5C8A155}"/>
              </a:ext>
            </a:extLst>
          </p:cNvPr>
          <p:cNvSpPr>
            <a:spLocks noGrp="1"/>
          </p:cNvSpPr>
          <p:nvPr>
            <p:ph type="title"/>
          </p:nvPr>
        </p:nvSpPr>
        <p:spPr/>
        <p:txBody>
          <a:bodyPr/>
          <a:lstStyle/>
          <a:p>
            <a:r>
              <a:rPr lang="de-DE" dirty="0"/>
              <a:t>Der Arbeitsvorrat</a:t>
            </a:r>
          </a:p>
        </p:txBody>
      </p:sp>
      <p:sp>
        <p:nvSpPr>
          <p:cNvPr id="3" name="Inhaltsplatzhalter 2">
            <a:extLst>
              <a:ext uri="{FF2B5EF4-FFF2-40B4-BE49-F238E27FC236}">
                <a16:creationId xmlns:a16="http://schemas.microsoft.com/office/drawing/2014/main" id="{A6ACB4C3-9B70-43BC-98F4-2EFF4759A634}"/>
              </a:ext>
            </a:extLst>
          </p:cNvPr>
          <p:cNvSpPr>
            <a:spLocks noGrp="1"/>
          </p:cNvSpPr>
          <p:nvPr>
            <p:ph idx="1"/>
          </p:nvPr>
        </p:nvSpPr>
        <p:spPr/>
        <p:txBody>
          <a:bodyPr>
            <a:normAutofit lnSpcReduction="10000"/>
          </a:bodyPr>
          <a:lstStyle/>
          <a:p>
            <a:r>
              <a:rPr lang="de-DE" dirty="0"/>
              <a:t>Kann </a:t>
            </a:r>
            <a:r>
              <a:rPr lang="de-DE" dirty="0" err="1"/>
              <a:t>angezeigen</a:t>
            </a:r>
            <a:r>
              <a:rPr lang="de-DE" dirty="0"/>
              <a:t>, welche Fertigungsaufträge am Arbeitsplatz als nächstes abgearbeitet werden sollen</a:t>
            </a:r>
          </a:p>
          <a:p>
            <a:r>
              <a:rPr lang="de-DE" dirty="0"/>
              <a:t>Sortierung der Daten am besten über zwei Felder vornehmen</a:t>
            </a:r>
          </a:p>
          <a:p>
            <a:pPr lvl="1"/>
            <a:r>
              <a:rPr lang="de-DE" dirty="0"/>
              <a:t>Über den Arbeitsbeginn</a:t>
            </a:r>
          </a:p>
          <a:p>
            <a:pPr lvl="1"/>
            <a:r>
              <a:rPr lang="de-DE" dirty="0"/>
              <a:t>Über das Arbeitsende</a:t>
            </a:r>
          </a:p>
          <a:p>
            <a:r>
              <a:rPr lang="de-DE" dirty="0"/>
              <a:t>Dieses Modul hat das „Zeug“ zur papierlosen Fertigung</a:t>
            </a:r>
          </a:p>
          <a:p>
            <a:r>
              <a:rPr lang="de-DE" dirty="0"/>
              <a:t>Es sollte über die </a:t>
            </a:r>
            <a:r>
              <a:rPr lang="de-DE" dirty="0" err="1"/>
              <a:t>Linkage</a:t>
            </a:r>
            <a:r>
              <a:rPr lang="de-DE" dirty="0"/>
              <a:t> gesteuert mit dem heutigen Datum 55.55.5555 gestartet werden</a:t>
            </a:r>
          </a:p>
          <a:p>
            <a:r>
              <a:rPr lang="de-DE" dirty="0"/>
              <a:t>Jeder Arbeitsplatz sollte dann mit seinem eigenen Arbeitsvorrat arbeiten</a:t>
            </a:r>
          </a:p>
        </p:txBody>
      </p:sp>
    </p:spTree>
    <p:extLst>
      <p:ext uri="{BB962C8B-B14F-4D97-AF65-F5344CB8AC3E}">
        <p14:creationId xmlns:p14="http://schemas.microsoft.com/office/powerpoint/2010/main" val="40990218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589E9-56D4-4F3D-96A7-24ABE5C8A155}"/>
              </a:ext>
            </a:extLst>
          </p:cNvPr>
          <p:cNvSpPr>
            <a:spLocks noGrp="1"/>
          </p:cNvSpPr>
          <p:nvPr>
            <p:ph type="title"/>
          </p:nvPr>
        </p:nvSpPr>
        <p:spPr/>
        <p:txBody>
          <a:bodyPr/>
          <a:lstStyle/>
          <a:p>
            <a:r>
              <a:rPr lang="de-DE" dirty="0"/>
              <a:t>Der Arbeitsvorrat</a:t>
            </a:r>
          </a:p>
        </p:txBody>
      </p:sp>
      <p:pic>
        <p:nvPicPr>
          <p:cNvPr id="5" name="Inhaltsplatzhalter 4">
            <a:extLst>
              <a:ext uri="{FF2B5EF4-FFF2-40B4-BE49-F238E27FC236}">
                <a16:creationId xmlns:a16="http://schemas.microsoft.com/office/drawing/2014/main" id="{7AEF138D-5D4B-450D-938C-D38D39C668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037" y="1757277"/>
            <a:ext cx="7267575" cy="4776591"/>
          </a:xfrm>
        </p:spPr>
      </p:pic>
      <p:pic>
        <p:nvPicPr>
          <p:cNvPr id="7" name="Grafik 6">
            <a:extLst>
              <a:ext uri="{FF2B5EF4-FFF2-40B4-BE49-F238E27FC236}">
                <a16:creationId xmlns:a16="http://schemas.microsoft.com/office/drawing/2014/main" id="{2A140456-2819-45CE-9629-3A4DFC6B4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183" y="3243256"/>
            <a:ext cx="4531529" cy="2360965"/>
          </a:xfrm>
          <a:prstGeom prst="rect">
            <a:avLst/>
          </a:prstGeom>
        </p:spPr>
      </p:pic>
    </p:spTree>
    <p:extLst>
      <p:ext uri="{BB962C8B-B14F-4D97-AF65-F5344CB8AC3E}">
        <p14:creationId xmlns:p14="http://schemas.microsoft.com/office/powerpoint/2010/main" val="211627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Dimensionslos – </a:t>
            </a:r>
            <a:r>
              <a:rPr lang="de-DE" dirty="0">
                <a:hlinkClick r:id="rId2"/>
              </a:rPr>
              <a:t>Definition eines Artikels</a:t>
            </a:r>
            <a:endParaRPr lang="de-DE" dirty="0"/>
          </a:p>
        </p:txBody>
      </p:sp>
      <p:graphicFrame>
        <p:nvGraphicFramePr>
          <p:cNvPr id="4" name="Inhaltsplatzhalter 3">
            <a:extLst>
              <a:ext uri="{FF2B5EF4-FFF2-40B4-BE49-F238E27FC236}">
                <a16:creationId xmlns:a16="http://schemas.microsoft.com/office/drawing/2014/main" id="{86113CD3-E8E8-4F28-9208-20E6A75C966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fik 4">
            <a:extLst>
              <a:ext uri="{FF2B5EF4-FFF2-40B4-BE49-F238E27FC236}">
                <a16:creationId xmlns:a16="http://schemas.microsoft.com/office/drawing/2014/main" id="{2E5A8E34-2A51-46DD-B764-6B2237718E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0663" y="2035575"/>
            <a:ext cx="4000308" cy="4000308"/>
          </a:xfrm>
          <a:prstGeom prst="rect">
            <a:avLst/>
          </a:prstGeom>
        </p:spPr>
      </p:pic>
      <p:cxnSp>
        <p:nvCxnSpPr>
          <p:cNvPr id="7" name="Gerade Verbindung mit Pfeil 6">
            <a:extLst>
              <a:ext uri="{FF2B5EF4-FFF2-40B4-BE49-F238E27FC236}">
                <a16:creationId xmlns:a16="http://schemas.microsoft.com/office/drawing/2014/main" id="{13E086C3-9307-476C-9C8E-61E2D5641B55}"/>
              </a:ext>
            </a:extLst>
          </p:cNvPr>
          <p:cNvCxnSpPr>
            <a:cxnSpLocks/>
          </p:cNvCxnSpPr>
          <p:nvPr/>
        </p:nvCxnSpPr>
        <p:spPr>
          <a:xfrm flipH="1" flipV="1">
            <a:off x="4333061" y="4001295"/>
            <a:ext cx="4231972" cy="3443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 name="Textfeld 5">
            <a:extLst>
              <a:ext uri="{FF2B5EF4-FFF2-40B4-BE49-F238E27FC236}">
                <a16:creationId xmlns:a16="http://schemas.microsoft.com/office/drawing/2014/main" id="{ED7338C8-3968-4934-8054-6E7D1591265E}"/>
              </a:ext>
            </a:extLst>
          </p:cNvPr>
          <p:cNvSpPr txBox="1"/>
          <p:nvPr/>
        </p:nvSpPr>
        <p:spPr>
          <a:xfrm>
            <a:off x="246166" y="6369139"/>
            <a:ext cx="11765392" cy="338554"/>
          </a:xfrm>
          <a:prstGeom prst="rect">
            <a:avLst/>
          </a:prstGeom>
          <a:noFill/>
        </p:spPr>
        <p:txBody>
          <a:bodyPr wrap="square" rtlCol="0">
            <a:spAutoFit/>
          </a:bodyPr>
          <a:lstStyle/>
          <a:p>
            <a:r>
              <a:rPr lang="de-DE" sz="800" dirty="0"/>
              <a:t>„Wird ein </a:t>
            </a:r>
            <a:r>
              <a:rPr lang="de-DE" sz="800" dirty="0" err="1"/>
              <a:t>Fluxkompensator</a:t>
            </a:r>
            <a:r>
              <a:rPr lang="de-DE" sz="800" dirty="0"/>
              <a:t> auf die richtige Art an einen Van der Graaf Generator angeschlossen, erhält man daraus einen brauchbaren Time-</a:t>
            </a:r>
            <a:r>
              <a:rPr lang="de-DE" sz="800" dirty="0" err="1"/>
              <a:t>to</a:t>
            </a:r>
            <a:r>
              <a:rPr lang="de-DE" sz="800" dirty="0"/>
              <a:t>-Nothing-Konverter“</a:t>
            </a:r>
          </a:p>
          <a:p>
            <a:r>
              <a:rPr lang="de-DE" sz="800" dirty="0"/>
              <a:t>Zitat von „Doc“ Emmett Lathrop Brown</a:t>
            </a:r>
          </a:p>
        </p:txBody>
      </p:sp>
    </p:spTree>
    <p:extLst>
      <p:ext uri="{BB962C8B-B14F-4D97-AF65-F5344CB8AC3E}">
        <p14:creationId xmlns:p14="http://schemas.microsoft.com/office/powerpoint/2010/main" val="11891620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EA355-BC88-4E6A-96C4-53694004351D}"/>
              </a:ext>
            </a:extLst>
          </p:cNvPr>
          <p:cNvSpPr>
            <a:spLocks noGrp="1"/>
          </p:cNvSpPr>
          <p:nvPr>
            <p:ph type="title"/>
          </p:nvPr>
        </p:nvSpPr>
        <p:spPr/>
        <p:txBody>
          <a:bodyPr/>
          <a:lstStyle/>
          <a:p>
            <a:r>
              <a:rPr lang="de-DE" dirty="0"/>
              <a:t>Übersicht vergebener Kapazitäten</a:t>
            </a:r>
          </a:p>
        </p:txBody>
      </p:sp>
      <p:pic>
        <p:nvPicPr>
          <p:cNvPr id="5" name="Inhaltsplatzhalter 4">
            <a:extLst>
              <a:ext uri="{FF2B5EF4-FFF2-40B4-BE49-F238E27FC236}">
                <a16:creationId xmlns:a16="http://schemas.microsoft.com/office/drawing/2014/main" id="{7614A78A-778C-4CEC-9062-7D04088D61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10784729" cy="3671888"/>
          </a:xfrm>
        </p:spPr>
      </p:pic>
      <p:pic>
        <p:nvPicPr>
          <p:cNvPr id="7" name="Grafik 6">
            <a:extLst>
              <a:ext uri="{FF2B5EF4-FFF2-40B4-BE49-F238E27FC236}">
                <a16:creationId xmlns:a16="http://schemas.microsoft.com/office/drawing/2014/main" id="{A232AF65-1DAC-4A10-B8BB-8A547E94D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124" y="3779030"/>
            <a:ext cx="3981469" cy="2879655"/>
          </a:xfrm>
          <a:prstGeom prst="rect">
            <a:avLst/>
          </a:prstGeom>
        </p:spPr>
      </p:pic>
    </p:spTree>
    <p:extLst>
      <p:ext uri="{BB962C8B-B14F-4D97-AF65-F5344CB8AC3E}">
        <p14:creationId xmlns:p14="http://schemas.microsoft.com/office/powerpoint/2010/main" val="3116593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A1BBA3-6CDD-4EFC-8D86-65E32E7103FB}"/>
              </a:ext>
            </a:extLst>
          </p:cNvPr>
          <p:cNvSpPr>
            <a:spLocks noGrp="1"/>
          </p:cNvSpPr>
          <p:nvPr>
            <p:ph type="title"/>
          </p:nvPr>
        </p:nvSpPr>
        <p:spPr/>
        <p:txBody>
          <a:bodyPr/>
          <a:lstStyle/>
          <a:p>
            <a:r>
              <a:rPr lang="de-DE" dirty="0"/>
              <a:t>Neuer Auftrag mit realistischem Liefertermin</a:t>
            </a:r>
          </a:p>
        </p:txBody>
      </p:sp>
      <p:pic>
        <p:nvPicPr>
          <p:cNvPr id="5" name="Inhaltsplatzhalter 4">
            <a:extLst>
              <a:ext uri="{FF2B5EF4-FFF2-40B4-BE49-F238E27FC236}">
                <a16:creationId xmlns:a16="http://schemas.microsoft.com/office/drawing/2014/main" id="{5579046D-1E92-48A8-821A-CC46BED4F2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51967"/>
            <a:ext cx="8351564" cy="4777396"/>
          </a:xfrm>
        </p:spPr>
      </p:pic>
      <p:sp>
        <p:nvSpPr>
          <p:cNvPr id="6" name="Rechteck 5">
            <a:extLst>
              <a:ext uri="{FF2B5EF4-FFF2-40B4-BE49-F238E27FC236}">
                <a16:creationId xmlns:a16="http://schemas.microsoft.com/office/drawing/2014/main" id="{B1146271-93E2-4A2F-B42A-14D29E533CB4}"/>
              </a:ext>
            </a:extLst>
          </p:cNvPr>
          <p:cNvSpPr/>
          <p:nvPr/>
        </p:nvSpPr>
        <p:spPr>
          <a:xfrm>
            <a:off x="4481513" y="2790825"/>
            <a:ext cx="309562" cy="161925"/>
          </a:xfrm>
          <a:prstGeom prst="rect">
            <a:avLst/>
          </a:prstGeom>
          <a:noFill/>
          <a:ln w="28575">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353D3F8-6957-4BAA-A2A0-B68A6E37AA58}"/>
              </a:ext>
            </a:extLst>
          </p:cNvPr>
          <p:cNvSpPr/>
          <p:nvPr/>
        </p:nvSpPr>
        <p:spPr>
          <a:xfrm>
            <a:off x="4791075" y="4562475"/>
            <a:ext cx="271463" cy="114300"/>
          </a:xfrm>
          <a:prstGeom prst="rect">
            <a:avLst/>
          </a:prstGeom>
          <a:noFill/>
          <a:ln w="28575">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cxnSp>
        <p:nvCxnSpPr>
          <p:cNvPr id="9" name="Gerader Verbinder 8">
            <a:extLst>
              <a:ext uri="{FF2B5EF4-FFF2-40B4-BE49-F238E27FC236}">
                <a16:creationId xmlns:a16="http://schemas.microsoft.com/office/drawing/2014/main" id="{4C326556-50CD-403E-AAD1-40852FCEAF5B}"/>
              </a:ext>
            </a:extLst>
          </p:cNvPr>
          <p:cNvCxnSpPr>
            <a:stCxn id="6" idx="2"/>
          </p:cNvCxnSpPr>
          <p:nvPr/>
        </p:nvCxnSpPr>
        <p:spPr>
          <a:xfrm>
            <a:off x="4636294" y="2952750"/>
            <a:ext cx="278606" cy="1624013"/>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641660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337185-41EA-4362-B3DA-BE14401BD3AE}"/>
              </a:ext>
            </a:extLst>
          </p:cNvPr>
          <p:cNvSpPr>
            <a:spLocks noGrp="1"/>
          </p:cNvSpPr>
          <p:nvPr>
            <p:ph type="title"/>
          </p:nvPr>
        </p:nvSpPr>
        <p:spPr/>
        <p:txBody>
          <a:bodyPr/>
          <a:lstStyle/>
          <a:p>
            <a:r>
              <a:rPr lang="de-DE" dirty="0"/>
              <a:t>Vielen Dank</a:t>
            </a:r>
          </a:p>
        </p:txBody>
      </p:sp>
      <p:sp>
        <p:nvSpPr>
          <p:cNvPr id="3" name="Textplatzhalter 2">
            <a:extLst>
              <a:ext uri="{FF2B5EF4-FFF2-40B4-BE49-F238E27FC236}">
                <a16:creationId xmlns:a16="http://schemas.microsoft.com/office/drawing/2014/main" id="{C43D3BD9-0999-4DBC-8FDC-049346A2DF18}"/>
              </a:ext>
            </a:extLst>
          </p:cNvPr>
          <p:cNvSpPr>
            <a:spLocks noGrp="1"/>
          </p:cNvSpPr>
          <p:nvPr>
            <p:ph type="body" idx="1"/>
          </p:nvPr>
        </p:nvSpPr>
        <p:spPr/>
        <p:txBody>
          <a:bodyPr/>
          <a:lstStyle/>
          <a:p>
            <a:r>
              <a:rPr lang="de-DE" dirty="0"/>
              <a:t>Wir sehen uns später</a:t>
            </a:r>
          </a:p>
        </p:txBody>
      </p:sp>
      <p:pic>
        <p:nvPicPr>
          <p:cNvPr id="5" name="Grafik 4">
            <a:extLst>
              <a:ext uri="{FF2B5EF4-FFF2-40B4-BE49-F238E27FC236}">
                <a16:creationId xmlns:a16="http://schemas.microsoft.com/office/drawing/2014/main" id="{06162C44-E6E7-476A-8773-5151502622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6564" y="4688018"/>
            <a:ext cx="2125436" cy="2169981"/>
          </a:xfrm>
          <a:prstGeom prst="rect">
            <a:avLst/>
          </a:prstGeom>
        </p:spPr>
      </p:pic>
      <p:pic>
        <p:nvPicPr>
          <p:cNvPr id="4" name="Zurück_in_die_Zukunft_Theme_Soundtrack">
            <a:hlinkClick r:id="" action="ppaction://media"/>
            <a:extLst>
              <a:ext uri="{FF2B5EF4-FFF2-40B4-BE49-F238E27FC236}">
                <a16:creationId xmlns:a16="http://schemas.microsoft.com/office/drawing/2014/main" id="{D12B521B-43AA-42F3-8F3D-E71A49AB7E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36996" y="4621255"/>
            <a:ext cx="406400" cy="406400"/>
          </a:xfrm>
          <a:prstGeom prst="rect">
            <a:avLst/>
          </a:prstGeom>
        </p:spPr>
      </p:pic>
    </p:spTree>
    <p:extLst>
      <p:ext uri="{BB962C8B-B14F-4D97-AF65-F5344CB8AC3E}">
        <p14:creationId xmlns:p14="http://schemas.microsoft.com/office/powerpoint/2010/main" val="411413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1. Dimension – flache Stückliste</a:t>
            </a:r>
          </a:p>
        </p:txBody>
      </p:sp>
      <p:graphicFrame>
        <p:nvGraphicFramePr>
          <p:cNvPr id="4" name="Inhaltsplatzhalter 3">
            <a:extLst>
              <a:ext uri="{FF2B5EF4-FFF2-40B4-BE49-F238E27FC236}">
                <a16:creationId xmlns:a16="http://schemas.microsoft.com/office/drawing/2014/main" id="{86113CD3-E8E8-4F28-9208-20E6A75C9665}"/>
              </a:ext>
            </a:extLst>
          </p:cNvPr>
          <p:cNvGraphicFramePr>
            <a:graphicFrameLocks noGrp="1"/>
          </p:cNvGraphicFramePr>
          <p:nvPr>
            <p:ph idx="1"/>
            <p:extLst>
              <p:ext uri="{D42A27DB-BD31-4B8C-83A1-F6EECF244321}">
                <p14:modId xmlns:p14="http://schemas.microsoft.com/office/powerpoint/2010/main" val="320841289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fik 4">
            <a:extLst>
              <a:ext uri="{FF2B5EF4-FFF2-40B4-BE49-F238E27FC236}">
                <a16:creationId xmlns:a16="http://schemas.microsoft.com/office/drawing/2014/main" id="{19ED6AAA-71E2-45C5-859C-2A68431EF4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0663" y="2035575"/>
            <a:ext cx="4000308" cy="4000308"/>
          </a:xfrm>
          <a:prstGeom prst="rect">
            <a:avLst/>
          </a:prstGeom>
        </p:spPr>
      </p:pic>
      <p:cxnSp>
        <p:nvCxnSpPr>
          <p:cNvPr id="6" name="Gerade Verbindung mit Pfeil 5">
            <a:extLst>
              <a:ext uri="{FF2B5EF4-FFF2-40B4-BE49-F238E27FC236}">
                <a16:creationId xmlns:a16="http://schemas.microsoft.com/office/drawing/2014/main" id="{4696EAE8-F1F9-4F86-A8B4-D0BFC1B7A31E}"/>
              </a:ext>
            </a:extLst>
          </p:cNvPr>
          <p:cNvCxnSpPr>
            <a:cxnSpLocks/>
          </p:cNvCxnSpPr>
          <p:nvPr/>
        </p:nvCxnSpPr>
        <p:spPr>
          <a:xfrm>
            <a:off x="7030312" y="2283703"/>
            <a:ext cx="2642110" cy="20217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8" name="Gerade Verbindung mit Pfeil 7">
            <a:extLst>
              <a:ext uri="{FF2B5EF4-FFF2-40B4-BE49-F238E27FC236}">
                <a16:creationId xmlns:a16="http://schemas.microsoft.com/office/drawing/2014/main" id="{D5A0F3DF-A94E-4471-8BFB-114F6CCF83C5}"/>
              </a:ext>
            </a:extLst>
          </p:cNvPr>
          <p:cNvCxnSpPr/>
          <p:nvPr/>
        </p:nvCxnSpPr>
        <p:spPr>
          <a:xfrm>
            <a:off x="7030312" y="3429000"/>
            <a:ext cx="2550211" cy="87649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1" name="Gerade Verbindung mit Pfeil 10">
            <a:extLst>
              <a:ext uri="{FF2B5EF4-FFF2-40B4-BE49-F238E27FC236}">
                <a16:creationId xmlns:a16="http://schemas.microsoft.com/office/drawing/2014/main" id="{44084FB0-165D-4AA3-BFF3-079AA5441B7E}"/>
              </a:ext>
            </a:extLst>
          </p:cNvPr>
          <p:cNvCxnSpPr>
            <a:cxnSpLocks/>
          </p:cNvCxnSpPr>
          <p:nvPr/>
        </p:nvCxnSpPr>
        <p:spPr>
          <a:xfrm flipV="1">
            <a:off x="7030312" y="4424962"/>
            <a:ext cx="2352627" cy="16541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4" name="Gerade Verbindung mit Pfeil 13">
            <a:extLst>
              <a:ext uri="{FF2B5EF4-FFF2-40B4-BE49-F238E27FC236}">
                <a16:creationId xmlns:a16="http://schemas.microsoft.com/office/drawing/2014/main" id="{8FAC5077-6A79-44BC-9026-B6F3714BB14E}"/>
              </a:ext>
            </a:extLst>
          </p:cNvPr>
          <p:cNvCxnSpPr>
            <a:cxnSpLocks/>
          </p:cNvCxnSpPr>
          <p:nvPr/>
        </p:nvCxnSpPr>
        <p:spPr>
          <a:xfrm flipV="1">
            <a:off x="7030312" y="4305491"/>
            <a:ext cx="2729415" cy="138308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66356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0B446-B5AA-4030-A141-74500E4D31B8}"/>
              </a:ext>
            </a:extLst>
          </p:cNvPr>
          <p:cNvSpPr>
            <a:spLocks noGrp="1"/>
          </p:cNvSpPr>
          <p:nvPr>
            <p:ph type="title"/>
          </p:nvPr>
        </p:nvSpPr>
        <p:spPr/>
        <p:txBody>
          <a:bodyPr/>
          <a:lstStyle/>
          <a:p>
            <a:r>
              <a:rPr lang="de-DE" dirty="0"/>
              <a:t>2. Dimension – Stücklistenstruktur</a:t>
            </a:r>
          </a:p>
        </p:txBody>
      </p:sp>
      <p:graphicFrame>
        <p:nvGraphicFramePr>
          <p:cNvPr id="4" name="Inhaltsplatzhalter 3">
            <a:extLst>
              <a:ext uri="{FF2B5EF4-FFF2-40B4-BE49-F238E27FC236}">
                <a16:creationId xmlns:a16="http://schemas.microsoft.com/office/drawing/2014/main" id="{86113CD3-E8E8-4F28-9208-20E6A75C9665}"/>
              </a:ext>
            </a:extLst>
          </p:cNvPr>
          <p:cNvGraphicFramePr>
            <a:graphicFrameLocks noGrp="1"/>
          </p:cNvGraphicFramePr>
          <p:nvPr>
            <p:ph idx="1"/>
            <p:extLst>
              <p:ext uri="{D42A27DB-BD31-4B8C-83A1-F6EECF244321}">
                <p14:modId xmlns:p14="http://schemas.microsoft.com/office/powerpoint/2010/main" val="19502804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762397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3937</Words>
  <Application>Microsoft Office PowerPoint</Application>
  <PresentationFormat>Breitbild</PresentationFormat>
  <Paragraphs>1511</Paragraphs>
  <Slides>72</Slides>
  <Notes>0</Notes>
  <HiddenSlides>3</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72</vt:i4>
      </vt:variant>
    </vt:vector>
  </HeadingPairs>
  <TitlesOfParts>
    <vt:vector size="76" baseType="lpstr">
      <vt:lpstr>Arial</vt:lpstr>
      <vt:lpstr>Calibri</vt:lpstr>
      <vt:lpstr>Calibri Light</vt:lpstr>
      <vt:lpstr>Office</vt:lpstr>
      <vt:lpstr>Produktionsplanung</vt:lpstr>
      <vt:lpstr>Warnung !</vt:lpstr>
      <vt:lpstr>Ressourcenplanung</vt:lpstr>
      <vt:lpstr>Macht euch frei</vt:lpstr>
      <vt:lpstr>Dimensionslos – ein Punkt</vt:lpstr>
      <vt:lpstr>Dimensionslos – Definition eines Artikels</vt:lpstr>
      <vt:lpstr>Dimensionslos – Definition eines Artikels</vt:lpstr>
      <vt:lpstr>1. Dimension – flache Stückliste</vt:lpstr>
      <vt:lpstr>2. Dimension – Stücklistenstruktur</vt:lpstr>
      <vt:lpstr>3. Dimension – Produkt zum Anfassen</vt:lpstr>
      <vt:lpstr>3. Dimension – viele Produktionsaufträge (Instanzen)</vt:lpstr>
      <vt:lpstr>3. Dimension – Produktionsaufträge (Bestandsprüfung)</vt:lpstr>
      <vt:lpstr>4. Dimension – Lagerbestand auf der Zeitachse</vt:lpstr>
      <vt:lpstr>4. Dimension – Produktionsaufträge (Verfügbarkeit)</vt:lpstr>
      <vt:lpstr>4. Dimension – Lagerbestand vs. Verfügbarkeit</vt:lpstr>
      <vt:lpstr>4. Dimension – Bestandsdetails nach oben übertragen</vt:lpstr>
      <vt:lpstr>4. Dimension – Einzelbewertung in der Verfügbarkeit</vt:lpstr>
      <vt:lpstr>Glaskugellesen – Verfügbarkeit mit Termin nennen</vt:lpstr>
      <vt:lpstr>Verfügbarkeit – Saldo zeigt Bestand auf Timeline</vt:lpstr>
      <vt:lpstr>1. Autojob - Verfügbarkeit aller Aufträge ermitteln</vt:lpstr>
      <vt:lpstr>2. Autojob – (Netto-)Bedarf aller Artikel ermitteln</vt:lpstr>
      <vt:lpstr>Fertigungsstruktur durch BANF auflösen</vt:lpstr>
      <vt:lpstr>Fertigungsstruktur durch BANF auflösen</vt:lpstr>
      <vt:lpstr>Fertigungsstruktur durch BANF auflösen</vt:lpstr>
      <vt:lpstr>Ressourcenplanung</vt:lpstr>
      <vt:lpstr>Dimensionslos – ein Punkt</vt:lpstr>
      <vt:lpstr>Dimensionslos – Definition eines Arbeitsplatz</vt:lpstr>
      <vt:lpstr>Arbeitsplatzkapazität</vt:lpstr>
      <vt:lpstr>Arbeitsplatzkapazität – viele Instanzen</vt:lpstr>
      <vt:lpstr>Arbeitsplatzkapazität – viele Instanzen</vt:lpstr>
      <vt:lpstr>Personenkapazität – Leider sehr Variabel</vt:lpstr>
      <vt:lpstr>3. Autojob – Personalkapazität ermitteln</vt:lpstr>
      <vt:lpstr>Personen – heute hier morgen dort</vt:lpstr>
      <vt:lpstr>Pauschale Kapazitätsanpassung</vt:lpstr>
      <vt:lpstr>Viele Arbeitsplätze mit Kapazitäten</vt:lpstr>
      <vt:lpstr>Artikel – Tätigkeiten im Arbeitsplan festlegen</vt:lpstr>
      <vt:lpstr>Artikel – Tätigkeiten im Arbeitsplan festlegen</vt:lpstr>
      <vt:lpstr>Artikel – Tätigkeiten in einem Arbeitsplan</vt:lpstr>
      <vt:lpstr>Arbeitsplan - Arbeitsabfolge</vt:lpstr>
      <vt:lpstr>Arbeitsplan – Arbeitsabfolge mit Überlappung</vt:lpstr>
      <vt:lpstr>Arbeitsplan – Arbeitsabfolge mit Liegezeit</vt:lpstr>
      <vt:lpstr>Artikel – Tätigkeiten über Stufen-Arbeitsplan</vt:lpstr>
      <vt:lpstr>Arbeitsplan – Abfolge (ein Adhoc-Auftrag)</vt:lpstr>
      <vt:lpstr>Arbeitsplan – Abfolge (unterschiedliche Aufträge)</vt:lpstr>
      <vt:lpstr>Rüstzeiten und Fertigungszeiten</vt:lpstr>
      <vt:lpstr>Zeitbedarf eines Produktions-Auftrag</vt:lpstr>
      <vt:lpstr>Auftrag mit Zeitbedarf terminieren</vt:lpstr>
      <vt:lpstr>Vorwärts-Terminierung</vt:lpstr>
      <vt:lpstr>Rückwärts-Terminierung</vt:lpstr>
      <vt:lpstr>Rückwärts-Terminierung</vt:lpstr>
      <vt:lpstr>Rückwärts-Terminierung</vt:lpstr>
      <vt:lpstr>Rückwärts-Terminierung</vt:lpstr>
      <vt:lpstr>Rückwärts-Terminierung</vt:lpstr>
      <vt:lpstr>Rückwärts- …ach nee… dann Vorwärts-Terminierung</vt:lpstr>
      <vt:lpstr>Mitten-Terminierung</vt:lpstr>
      <vt:lpstr>Mitten-Terminierung</vt:lpstr>
      <vt:lpstr>4. Autojob – Vollauslastung ermitteln</vt:lpstr>
      <vt:lpstr>Tag zu Ende, Arbeit nicht geschafft, die Zeit vergeht</vt:lpstr>
      <vt:lpstr>Arbeit nicht geschafft, die Zeit vergeht</vt:lpstr>
      <vt:lpstr>Warum alle Aufträge neu terminieren?</vt:lpstr>
      <vt:lpstr>Der Einlastungsstapel</vt:lpstr>
      <vt:lpstr>Der Einlastungsstapel – Auf der Welle der Zukunft reiten</vt:lpstr>
      <vt:lpstr>5. Autojob – Einlastungsstapel</vt:lpstr>
      <vt:lpstr>Manuelles eingreifen – Der Leitstand</vt:lpstr>
      <vt:lpstr>Der „Leitstand“</vt:lpstr>
      <vt:lpstr>Terminierung im Fertigungsarbeitsplan</vt:lpstr>
      <vt:lpstr>Terminierung im Fertigungsarbeitsplan</vt:lpstr>
      <vt:lpstr>Der Arbeitsvorrat</vt:lpstr>
      <vt:lpstr>Der Arbeitsvorrat</vt:lpstr>
      <vt:lpstr>Übersicht vergebener Kapazitäten</vt:lpstr>
      <vt:lpstr>Neuer Auftrag mit realistischem Liefertermin</vt:lpstr>
      <vt:lpstr>Vielen Dank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Produktionsplanung</dc:title>
  <dc:creator>Tino Strauch</dc:creator>
  <cp:lastModifiedBy>Stephanie Goethe</cp:lastModifiedBy>
  <cp:revision>451</cp:revision>
  <dcterms:created xsi:type="dcterms:W3CDTF">2023-01-16T13:38:28Z</dcterms:created>
  <dcterms:modified xsi:type="dcterms:W3CDTF">2023-02-09T17:39:51Z</dcterms:modified>
</cp:coreProperties>
</file>